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026819447" r:id="rId3"/>
    <p:sldId id="2026819448" r:id="rId4"/>
    <p:sldId id="2026819449" r:id="rId5"/>
    <p:sldId id="2026819450" r:id="rId6"/>
    <p:sldId id="2147471642" r:id="rId7"/>
    <p:sldId id="2147471638" r:id="rId8"/>
    <p:sldId id="2026819441" r:id="rId9"/>
    <p:sldId id="2026819442" r:id="rId10"/>
    <p:sldId id="2026819443" r:id="rId11"/>
    <p:sldId id="2147471643" r:id="rId12"/>
    <p:sldId id="2147471639" r:id="rId13"/>
    <p:sldId id="2026819433" r:id="rId14"/>
    <p:sldId id="2026819434" r:id="rId15"/>
    <p:sldId id="2026819438" r:id="rId16"/>
    <p:sldId id="2147471644" r:id="rId17"/>
    <p:sldId id="2147471640" r:id="rId18"/>
    <p:sldId id="2147471654" r:id="rId19"/>
    <p:sldId id="2147471621" r:id="rId20"/>
    <p:sldId id="2147471645" r:id="rId21"/>
    <p:sldId id="2147471646" r:id="rId22"/>
    <p:sldId id="21474716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A83B-0C2D-4E27-8B64-137134562900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3DF1-96D3-45E4-BB8F-3FD595FE6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0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2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741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7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098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7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>
                <a:cs typeface="Calibri"/>
              </a:rPr>
              <a:t>Speaker: Asir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06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40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0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43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build end-to-end automation from idea to production using a wide range of automation tools and platforms.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Typically, we see our customers create pipelines that are broadly classified into 3 categories: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Provisioning pipelines. 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provision Azure resources using Terraform, ARM templates, or the Azure CLI, creating repeatable scripts to spin up and down environments consistently.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pipelines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support your favorite “build” tools. Use Maven or Gradle to build and store JARs, WARs, or even EARs if you’re feeling nostalgic.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pipelines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GitHub Actions, Azure Pipelines, and the Azure CLI. Blue/green deployments allow you to keep critical systems in production while deploying updated applications and transitioning seamlessly between them.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9BD57-5165-4C51-A3FD-FE3EF091B7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EEC2D-6233-43DB-86E1-251041FE1470}"/>
              </a:ext>
            </a:extLst>
          </p:cNvPr>
          <p:cNvSpPr txBox="1"/>
          <p:nvPr/>
        </p:nvSpPr>
        <p:spPr>
          <a:xfrm>
            <a:off x="0" y="8990112"/>
            <a:ext cx="5183230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2022 VMware Inc. and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7248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5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4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0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5BC9-8B3B-873E-EC3B-853B0ED02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FE00B-4C05-3E48-EA9A-451B5109A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3279-B44D-418D-1E94-C70D4688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E912-FDE3-B9F9-B57E-7DD10BE0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6DE0-2364-E45B-87E6-5597DA3A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3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A040-F8C4-223F-26F0-3D1790BB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1E051-ADFD-20E1-3A5F-77A739A74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DB646-DFE6-6853-46A3-0B1E965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8DBD1-0CFE-1836-A24D-21F5DC9B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AE69-AEC6-F5B5-9A9A-6FB736F1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2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0E5AD3-8D5D-8EA4-A286-4F9F90E23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B1453-6A8B-2487-F7BB-DE8F8023D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236BF-64C0-6D00-135E-8C2C377C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8DDB-8E57-707A-2E0F-4BAF102C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C59B-0665-89A6-F4C1-914B1D51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367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8;p24">
            <a:extLst>
              <a:ext uri="{FF2B5EF4-FFF2-40B4-BE49-F238E27FC236}">
                <a16:creationId xmlns:a16="http://schemas.microsoft.com/office/drawing/2014/main" id="{9EDB0634-CA28-5AA1-6E71-5F7DB67567D3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3" name="Google Shape;163;p17">
            <a:extLst>
              <a:ext uri="{FF2B5EF4-FFF2-40B4-BE49-F238E27FC236}">
                <a16:creationId xmlns:a16="http://schemas.microsoft.com/office/drawing/2014/main" id="{7C09938C-93ED-7D4F-5281-0BA55147510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5" name="Google Shape;164;p17">
              <a:extLst>
                <a:ext uri="{FF2B5EF4-FFF2-40B4-BE49-F238E27FC236}">
                  <a16:creationId xmlns:a16="http://schemas.microsoft.com/office/drawing/2014/main" id="{34090F53-406D-1E9F-6DB1-13785F6A97F4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76041F44-581D-125E-A511-E868BA1827A7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026C1650-A1F4-F7C6-0E08-A10C57EC59F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DE696DA9-53D5-A7E5-A17F-88B1AA15B826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F637430-306C-A923-BD3D-8B1432533D27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2F0D3BC8-1D1B-2CD0-D01F-2643752DEE10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5729FDDB-DB31-E9F7-624F-5721AB58FDF4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52A7543D-B3FD-CB98-B29D-BE5B363441EE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3D1070C5-E886-DDB2-16AD-C7236D26501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B108C92D-DED8-7C3F-2A06-8C80EB2E7EA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6D31F59E-7252-1176-C9F0-D0BC1A035044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5;p17">
              <a:extLst>
                <a:ext uri="{FF2B5EF4-FFF2-40B4-BE49-F238E27FC236}">
                  <a16:creationId xmlns:a16="http://schemas.microsoft.com/office/drawing/2014/main" id="{3111C7DF-8483-9A97-7998-E46C23065C3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6;p17">
              <a:extLst>
                <a:ext uri="{FF2B5EF4-FFF2-40B4-BE49-F238E27FC236}">
                  <a16:creationId xmlns:a16="http://schemas.microsoft.com/office/drawing/2014/main" id="{6FCA16C5-A9BF-9956-2D41-4E29D71487F1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0" name="Gradient-colored box">
            <a:extLst>
              <a:ext uri="{FF2B5EF4-FFF2-40B4-BE49-F238E27FC236}">
                <a16:creationId xmlns:a16="http://schemas.microsoft.com/office/drawing/2014/main" id="{6E43189B-E9EA-3883-4625-8FFBBF75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3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>
                <a:solidFill>
                  <a:schemeClr val="accent2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2226" y="0"/>
            <a:ext cx="5179776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10744E7-F627-2D40-5CCD-01DC5623E7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DDF100-B3C4-1AF8-0C46-736FC71180E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7666-6BDA-AE54-A702-A8E4451D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359A1-5E07-1512-F962-EF24473278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AB15D-49EB-E8BB-AEC2-7309B6B5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E20CD8-2984-BD01-EDCF-8B6283F49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oogle Shape;163;p17">
            <a:extLst>
              <a:ext uri="{FF2B5EF4-FFF2-40B4-BE49-F238E27FC236}">
                <a16:creationId xmlns:a16="http://schemas.microsoft.com/office/drawing/2014/main" id="{066E3EF5-5219-D6DE-14CC-7D78C1B85A4E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7" name="Google Shape;164;p17">
              <a:extLst>
                <a:ext uri="{FF2B5EF4-FFF2-40B4-BE49-F238E27FC236}">
                  <a16:creationId xmlns:a16="http://schemas.microsoft.com/office/drawing/2014/main" id="{AC28FC9A-BD67-2F2E-E18F-D9D688F47D80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5;p17">
              <a:extLst>
                <a:ext uri="{FF2B5EF4-FFF2-40B4-BE49-F238E27FC236}">
                  <a16:creationId xmlns:a16="http://schemas.microsoft.com/office/drawing/2014/main" id="{1CE2C3CA-F23F-3D43-4FFD-8A6BE2B17CB7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6;p17">
              <a:extLst>
                <a:ext uri="{FF2B5EF4-FFF2-40B4-BE49-F238E27FC236}">
                  <a16:creationId xmlns:a16="http://schemas.microsoft.com/office/drawing/2014/main" id="{DD0D2829-52BC-6C00-B5EF-D75218A9D682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7;p17">
              <a:extLst>
                <a:ext uri="{FF2B5EF4-FFF2-40B4-BE49-F238E27FC236}">
                  <a16:creationId xmlns:a16="http://schemas.microsoft.com/office/drawing/2014/main" id="{7DD36068-EC20-8CF2-8CFB-F70D7E67357E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8;p17">
              <a:extLst>
                <a:ext uri="{FF2B5EF4-FFF2-40B4-BE49-F238E27FC236}">
                  <a16:creationId xmlns:a16="http://schemas.microsoft.com/office/drawing/2014/main" id="{0FAFA10B-6E38-94F3-69DF-E5278403AAA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9;p17">
              <a:extLst>
                <a:ext uri="{FF2B5EF4-FFF2-40B4-BE49-F238E27FC236}">
                  <a16:creationId xmlns:a16="http://schemas.microsoft.com/office/drawing/2014/main" id="{5B0113B0-2E2C-8019-4A4D-408D2EADA27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55AC9393-977B-A09D-28B7-74E1A2900007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1;p17">
              <a:extLst>
                <a:ext uri="{FF2B5EF4-FFF2-40B4-BE49-F238E27FC236}">
                  <a16:creationId xmlns:a16="http://schemas.microsoft.com/office/drawing/2014/main" id="{2D023179-3522-6407-2152-7968C8B0CFC9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2;p17">
              <a:extLst>
                <a:ext uri="{FF2B5EF4-FFF2-40B4-BE49-F238E27FC236}">
                  <a16:creationId xmlns:a16="http://schemas.microsoft.com/office/drawing/2014/main" id="{178E2154-8BF4-2CCC-84E4-DAF9E5E83922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3;p17">
              <a:extLst>
                <a:ext uri="{FF2B5EF4-FFF2-40B4-BE49-F238E27FC236}">
                  <a16:creationId xmlns:a16="http://schemas.microsoft.com/office/drawing/2014/main" id="{540AA5A5-B92A-3CF5-AEAD-07064930830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4;p17">
              <a:extLst>
                <a:ext uri="{FF2B5EF4-FFF2-40B4-BE49-F238E27FC236}">
                  <a16:creationId xmlns:a16="http://schemas.microsoft.com/office/drawing/2014/main" id="{10EDD9DA-75C5-37F0-45E3-0561934AE462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5;p17">
              <a:extLst>
                <a:ext uri="{FF2B5EF4-FFF2-40B4-BE49-F238E27FC236}">
                  <a16:creationId xmlns:a16="http://schemas.microsoft.com/office/drawing/2014/main" id="{CBA3870F-6026-2819-3744-FEDF79E92F2F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6;p17">
              <a:extLst>
                <a:ext uri="{FF2B5EF4-FFF2-40B4-BE49-F238E27FC236}">
                  <a16:creationId xmlns:a16="http://schemas.microsoft.com/office/drawing/2014/main" id="{3142E80C-518F-EDFA-DB0F-CED23BB96190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0" name="Gradient-colored box">
            <a:extLst>
              <a:ext uri="{FF2B5EF4-FFF2-40B4-BE49-F238E27FC236}">
                <a16:creationId xmlns:a16="http://schemas.microsoft.com/office/drawing/2014/main" id="{2E74F9E3-7B08-B729-3821-C4517491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12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BDA1-FF16-25EC-24E8-AF91D7A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3F20-E52B-8B5E-3312-0DD885BBE9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EC329-1D13-0318-CCE4-076857BD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23029961-9B50-BB7C-3A32-737C11DEEED6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17E5496D-FBBA-DA89-5FCA-F220E7ACA239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DBC0732F-06DD-5AFE-A4AF-30D42328E461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28508821-8CA1-3A68-6933-63A18B64B267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EE4712D0-FD54-AB71-B248-D812F6DFD12B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4472ABF6-65ED-5DC9-2412-FF4BBC5CE374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F02346A-ECAE-0CE7-6E44-DA425CDF773C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26226944-FB60-1C7D-AB0D-841C435F1521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F3E3B8F1-884F-5E06-081D-ADC2C38EC8A5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51F8BEDB-169E-9985-8539-42A13D6F6AC6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44C5C016-9824-A884-D8F2-E796D4DEDBC6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E0DC224F-2070-A0E8-5B88-DDE5FE722E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6E4A7751-D79B-F59C-580E-F2ADC3871FE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FE1387E2-DB1A-3E0F-B263-98F5C675CA4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0768CDA8-FE50-ED98-4EF0-AB0D43FD5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3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73341-CA52-5F6E-4757-CF229D7100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9CE9-9DED-750F-17AB-6FCE1B4C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F235F25C-489C-2F66-4786-D0DEB9800BC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8C7825B8-889B-74D7-9B87-2E986B297897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A5B81C35-2A6C-F226-BCA5-3D490BB04F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E4C4CF72-E8BE-0BA7-9B03-CA4465C9F37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9967695A-0318-289F-3AB0-6A49C47E35AF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CD8404D-11A4-4B91-F99C-CE3A4E15FC0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71DAFDC-AE1E-30B2-DA56-CA7151FCEEC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BC3838BF-4B49-A3E0-1A8B-1BEC71DE96DC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D243EA55-DFB1-BBDF-C27A-7DA99624432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9CDA187A-6539-17F7-8DF3-D4D055F1F0D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92F6EAAE-8165-CAD6-5E98-994B16DC84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C19D8526-6E74-747E-49F6-66D3C890250E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450CE3FD-CA4B-16E7-E5CB-BFC8314EDF3A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42E3636F-BD8D-075B-9D6E-94A189FD4A6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4F9EABA8-0D44-FB84-DEC6-9688F56F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8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8;p24">
            <a:extLst>
              <a:ext uri="{FF2B5EF4-FFF2-40B4-BE49-F238E27FC236}">
                <a16:creationId xmlns:a16="http://schemas.microsoft.com/office/drawing/2014/main" id="{32230DD1-7988-31A8-FD92-39EC29002C80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8513D9F9-E531-18F6-E516-20E9F97CF72E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CBBE803E-A41A-6D32-C20D-9E8D92204E8B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41B35CE8-8C6E-9409-0399-B428E330B3C3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77283251-877A-E11B-B057-21FBC331B0C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1614FD26-8108-33E5-894E-4639C8CCB83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56D68F20-8A90-78AC-6F35-9A3919E15390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EC428FE4-E531-980D-FB96-80C0A9705C48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013EFB7A-359A-2BBD-D409-89157352F97E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223DF318-EC8A-F207-A54F-E7D021E6BE20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6" name="Google Shape;172;p17">
              <a:extLst>
                <a:ext uri="{FF2B5EF4-FFF2-40B4-BE49-F238E27FC236}">
                  <a16:creationId xmlns:a16="http://schemas.microsoft.com/office/drawing/2014/main" id="{6FDA03EF-1D14-EC4A-7DD9-07BA650AC22A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7" name="Google Shape;173;p17">
              <a:extLst>
                <a:ext uri="{FF2B5EF4-FFF2-40B4-BE49-F238E27FC236}">
                  <a16:creationId xmlns:a16="http://schemas.microsoft.com/office/drawing/2014/main" id="{9D81C194-F96F-BF2C-FA7C-D16D43E47900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8" name="Google Shape;174;p17">
              <a:extLst>
                <a:ext uri="{FF2B5EF4-FFF2-40B4-BE49-F238E27FC236}">
                  <a16:creationId xmlns:a16="http://schemas.microsoft.com/office/drawing/2014/main" id="{DC19F312-9CDB-98DF-550B-9E5C4D74C0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9" name="Google Shape;175;p17">
              <a:extLst>
                <a:ext uri="{FF2B5EF4-FFF2-40B4-BE49-F238E27FC236}">
                  <a16:creationId xmlns:a16="http://schemas.microsoft.com/office/drawing/2014/main" id="{91CFC2D9-B105-6E76-496E-60FD86F277D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0" name="Google Shape;176;p17">
              <a:extLst>
                <a:ext uri="{FF2B5EF4-FFF2-40B4-BE49-F238E27FC236}">
                  <a16:creationId xmlns:a16="http://schemas.microsoft.com/office/drawing/2014/main" id="{F92C25D0-B340-6D30-2402-0B7C7FD97274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31" name="Gradient-colored box">
            <a:extLst>
              <a:ext uri="{FF2B5EF4-FFF2-40B4-BE49-F238E27FC236}">
                <a16:creationId xmlns:a16="http://schemas.microsoft.com/office/drawing/2014/main" id="{D72F7A46-B22E-08AC-4A3E-12D8287F3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6858" y="893137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bg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66028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5">
                  <a:lumMod val="60000"/>
                  <a:lumOff val="40000"/>
                </a:schemeClr>
              </a:gs>
              <a:gs pos="70000">
                <a:schemeClr val="accent5"/>
              </a:gs>
              <a:gs pos="100000">
                <a:schemeClr val="accent5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6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4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807925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7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6566763" y="2060875"/>
            <a:ext cx="1829435" cy="1828959"/>
          </a:xfrm>
          <a:prstGeom prst="ellipse">
            <a:avLst/>
          </a:prstGeom>
          <a:gradFill>
            <a:gsLst>
              <a:gs pos="0">
                <a:schemeClr val="accent4"/>
              </a:gs>
              <a:gs pos="74000">
                <a:schemeClr val="accent6"/>
              </a:gs>
              <a:gs pos="10000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8100000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29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0782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41818-F176-D6D8-5AE9-B382F03C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C97A-6F59-EDF3-3425-C6B5B69C748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90CD9-1E77-F10C-7CB3-B6FC0ED3CC8A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3D8699-F9D4-2473-1975-D9D4C2097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7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1"/>
              </a:gs>
              <a:gs pos="70000">
                <a:schemeClr val="accent2"/>
              </a:gs>
              <a:gs pos="100000">
                <a:schemeClr val="accent2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150B5C7-8176-38DC-8403-7A635B12EC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14631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1C7F64-52A8-CCAA-8FE4-CFFBFBE41F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65406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7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 Block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0C31EEE1-ED55-25E4-BF61-32E50D932A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E27C7-5AFF-9C69-08DE-B3ED2DBA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B12A6-5F52-8E02-083C-81623B1F82A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0098E-41A2-8024-E0EF-4DA0D50F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754E58-C001-D323-7C31-A18FCA92A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10972801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F8D248CE-39CB-BB70-2E67-CFA52DF60848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CDA3118-0B47-57A9-CB4C-C03318167E56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3EF9C5F3-5F6D-583F-0750-0E4F61625DBD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F7CB3BAD-E99E-2A31-15C8-0AE27A501AE4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DAD30495-6C16-96A7-B21F-F6629C4642C5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0F720EF6-5554-1772-7369-4C11C5848C7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47730A2A-4A4A-31DA-EACB-D5FB2006957D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DC048AB9-F2AC-41C0-311D-0D89D5A851E6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D575D0B0-1027-7E84-E418-C93D109FCAF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29C955CA-6F6B-2746-5D30-4677B2D72C4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EF57DAC5-1490-C24A-FC94-5E18A984EE6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B013E485-B20A-7E3D-DE6B-7371A44E05D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DAE01202-5429-E636-F9C4-ABEC0493D2C0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B95FD620-2B90-9135-C38E-5A7626F89CA9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62308F67-A077-FAA0-6848-D9D6C57BF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8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1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1349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8;p24">
            <a:extLst>
              <a:ext uri="{FF2B5EF4-FFF2-40B4-BE49-F238E27FC236}">
                <a16:creationId xmlns:a16="http://schemas.microsoft.com/office/drawing/2014/main" id="{9D44D726-F033-C1C8-2463-2E93B605CE4D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14" name="Google Shape;163;p17">
            <a:extLst>
              <a:ext uri="{FF2B5EF4-FFF2-40B4-BE49-F238E27FC236}">
                <a16:creationId xmlns:a16="http://schemas.microsoft.com/office/drawing/2014/main" id="{F94435B3-ED74-2AD1-5BE7-692C3F29555D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5" name="Google Shape;164;p17">
              <a:extLst>
                <a:ext uri="{FF2B5EF4-FFF2-40B4-BE49-F238E27FC236}">
                  <a16:creationId xmlns:a16="http://schemas.microsoft.com/office/drawing/2014/main" id="{6D9DB341-D397-D9B4-A623-D2272A7B42FD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65;p17">
              <a:extLst>
                <a:ext uri="{FF2B5EF4-FFF2-40B4-BE49-F238E27FC236}">
                  <a16:creationId xmlns:a16="http://schemas.microsoft.com/office/drawing/2014/main" id="{D24F737F-93AF-185B-6C58-1DC3794C7133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66;p17">
              <a:extLst>
                <a:ext uri="{FF2B5EF4-FFF2-40B4-BE49-F238E27FC236}">
                  <a16:creationId xmlns:a16="http://schemas.microsoft.com/office/drawing/2014/main" id="{CF205EE7-4D3B-7445-295E-D0858020F66C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67;p17">
              <a:extLst>
                <a:ext uri="{FF2B5EF4-FFF2-40B4-BE49-F238E27FC236}">
                  <a16:creationId xmlns:a16="http://schemas.microsoft.com/office/drawing/2014/main" id="{4489B229-183B-E043-4547-565C3064448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68;p17">
              <a:extLst>
                <a:ext uri="{FF2B5EF4-FFF2-40B4-BE49-F238E27FC236}">
                  <a16:creationId xmlns:a16="http://schemas.microsoft.com/office/drawing/2014/main" id="{C1559A07-5D60-8941-D0CD-EC4C30631899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69;p17">
              <a:extLst>
                <a:ext uri="{FF2B5EF4-FFF2-40B4-BE49-F238E27FC236}">
                  <a16:creationId xmlns:a16="http://schemas.microsoft.com/office/drawing/2014/main" id="{6B86970F-3266-3816-224C-288BC7951E71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0;p17">
              <a:extLst>
                <a:ext uri="{FF2B5EF4-FFF2-40B4-BE49-F238E27FC236}">
                  <a16:creationId xmlns:a16="http://schemas.microsoft.com/office/drawing/2014/main" id="{ECDB34BB-586E-B3C0-4B64-0AD4E98EFEBD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2" name="Google Shape;171;p17">
              <a:extLst>
                <a:ext uri="{FF2B5EF4-FFF2-40B4-BE49-F238E27FC236}">
                  <a16:creationId xmlns:a16="http://schemas.microsoft.com/office/drawing/2014/main" id="{48CA9C7D-0F87-D48C-654C-921D70F0A003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3" name="Google Shape;172;p17">
              <a:extLst>
                <a:ext uri="{FF2B5EF4-FFF2-40B4-BE49-F238E27FC236}">
                  <a16:creationId xmlns:a16="http://schemas.microsoft.com/office/drawing/2014/main" id="{58616422-78A8-149A-1EBC-F34D727D3A34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3;p17">
              <a:extLst>
                <a:ext uri="{FF2B5EF4-FFF2-40B4-BE49-F238E27FC236}">
                  <a16:creationId xmlns:a16="http://schemas.microsoft.com/office/drawing/2014/main" id="{F6D9393B-9714-9BD7-6E9D-B0EB3EC408F0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4;p17">
              <a:extLst>
                <a:ext uri="{FF2B5EF4-FFF2-40B4-BE49-F238E27FC236}">
                  <a16:creationId xmlns:a16="http://schemas.microsoft.com/office/drawing/2014/main" id="{1778C161-618A-384F-5996-C87960CD6AA8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6" name="Google Shape;175;p17">
              <a:extLst>
                <a:ext uri="{FF2B5EF4-FFF2-40B4-BE49-F238E27FC236}">
                  <a16:creationId xmlns:a16="http://schemas.microsoft.com/office/drawing/2014/main" id="{30AA054E-031F-FDE6-099E-4866369F628C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7" name="Google Shape;176;p17">
              <a:extLst>
                <a:ext uri="{FF2B5EF4-FFF2-40B4-BE49-F238E27FC236}">
                  <a16:creationId xmlns:a16="http://schemas.microsoft.com/office/drawing/2014/main" id="{3074A960-C5F3-C124-086C-047418A17E8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8" name="Gradient-colored box">
            <a:extLst>
              <a:ext uri="{FF2B5EF4-FFF2-40B4-BE49-F238E27FC236}">
                <a16:creationId xmlns:a16="http://schemas.microsoft.com/office/drawing/2014/main" id="{57BCF0F1-3E3B-E516-F814-841ADC7A5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3229" y="914400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bg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D8DC0-8A53-4C3E-823A-47B5BC43F8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57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F742B6-517C-38F4-0508-0F1AA4A0CC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24603" y="16002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76594EC-5313-4065-085E-9E85B6DE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1E3516-98E0-FC01-171C-25AA2EC570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C3E3C0-526C-487C-EDFB-9C8FFEC9C82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F736-FB42-8F1B-4A6B-7BB2D419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271A-E84E-B5DD-ED32-DD766F95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56B71-6737-4EAB-6566-18EEF68A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02DA0-BF6C-504B-238E-703ECF04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AAB4E-D509-C65A-02A8-D8AAFC00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874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6E5BDE-BFB7-38FF-6DC7-0D92C6409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039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0849-6DBF-C704-A942-DFEDC899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54670-19C0-D082-8E79-B69822AEA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2C83-5FD9-0CBA-C43F-908D56C9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415E6-BDAB-E198-DC54-569168B9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00FC2-BE93-BCEC-2972-EB196B71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37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F447-8D93-421A-9566-C0247A39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0011-0BF2-CE8E-5CE1-637E28678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99A9A-CFC0-F6FD-8BFE-7DE8F706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D0ECB-A135-93B4-F0B1-F1E61061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74287-A441-D3EB-FAEC-F6EBE90D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34914-3AAD-CE59-62BF-0D3BC0C3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66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A46B-F26A-903F-F0D2-C43644DF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133DE-6E69-7BEB-5D60-01D7ABB8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6F770-C9E4-34F7-33C0-D0056E34B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0B1D2-C8C3-438D-ABB7-2A14067A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1A4F7-FDB5-49E3-9F76-EC00E2FD8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21AF1-6613-B1B1-3474-20748610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51C87-0E6D-0929-0117-D38267BD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8FB9C-0525-2FD0-BBE0-C4730D4A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1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A330-6493-E178-4D88-9C10EDF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C8D3F-7B93-2148-0AAB-1D21476B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990CA-9EA8-FDCE-7479-DEEAC21F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164CA-23C0-1033-C79E-AD46D30B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99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3D850-663E-2481-F55F-55BB9D9F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DEA8-A320-3F39-D611-1B389C5C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01A3E-0008-0FBA-9752-FB9C4858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36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2876-31EF-317C-67A0-6E2CDBF3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A093-9509-FEB1-13C3-C7CDF724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31C1-D319-0652-8542-83ADDC4DD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67065-4D18-F174-3298-2EA1F4B1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2E572-BCA1-BD1D-034E-90DE5BBB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39943-7A22-5CFA-E6E7-6EC77A0A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4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FC5A-6176-AB6A-2467-3408148C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D9348-1B25-9805-8B31-658904FE4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99007-B96F-6DEE-2F79-95C8C0D22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3EB6-6B12-8CCA-F8F6-1835FA41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BCC1-F1C7-F1C1-12BA-D0EACB50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940EB-8EAD-936D-B787-A20D356C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59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F3D9B-6994-08ED-EF34-708226EB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92D7-6D53-45CB-E222-0D6D6A75D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BA384-3F4E-3185-6534-608A3DD81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AF589-2A33-4BB7-8177-737D44252056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C219E-E286-DB00-9AB9-D6C57A72F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488C4-750B-59BD-7657-53A30B8FB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14C23-0E14-4372-9D1F-3AFC5CDD9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07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production-ready-features.html#writing-custom-healthindicat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9FD2-A360-D6D1-DFCA-97EFD572F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BF67F-FCF3-605F-A772-72EA37315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58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B2AE5-996B-5B42-9947-A4A013BF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Micrometer.io</a:t>
            </a:r>
          </a:p>
        </p:txBody>
      </p:sp>
      <p:pic>
        <p:nvPicPr>
          <p:cNvPr id="6" name="Google Shape;396;p40">
            <a:extLst>
              <a:ext uri="{FF2B5EF4-FFF2-40B4-BE49-F238E27FC236}">
                <a16:creationId xmlns:a16="http://schemas.microsoft.com/office/drawing/2014/main" id="{AEAB9ACA-F13F-B84F-9EF2-53AF0EC6C1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89" y="914401"/>
            <a:ext cx="10052911" cy="52664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6F19D-5E03-12A4-7FEC-E2EE6DC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901B0-1020-8801-8ABD-80A0E99909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0" t="2025" r="-63" b="23863"/>
          <a:stretch/>
        </p:blipFill>
        <p:spPr>
          <a:xfrm>
            <a:off x="2371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6349" y="748671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Metrics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4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8818486" y="1595761"/>
            <a:ext cx="2763915" cy="36664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3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B5428D5-D379-4A51-EC59-62C58CE6B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1638544"/>
            <a:ext cx="9703442" cy="48526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B7B894-5921-324C-ABAB-1CD6F8A1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 latency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A57E6-BF9A-694E-BE06-A6548CF454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143000"/>
            <a:ext cx="5357148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long did a request take to process?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do I know if a request is slow?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Why did the request take so long?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much time did each app take to process the request?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29E9DE-35C8-4CE4-46A0-7464609D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592B9-C867-EE35-6C74-4D75D4806B3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C1B401-9A00-A0EC-E55B-37E4E7003745}"/>
              </a:ext>
            </a:extLst>
          </p:cNvPr>
          <p:cNvSpPr/>
          <p:nvPr/>
        </p:nvSpPr>
        <p:spPr>
          <a:xfrm>
            <a:off x="0" y="3923818"/>
            <a:ext cx="12192000" cy="1608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9B015-DC74-A248-A771-A091E0A6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E309D-D569-3947-B5AB-3E1C80F12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8210309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</a:rPr>
              <a:t>Distributed Tracing </a:t>
            </a:r>
            <a:r>
              <a:rPr lang="en-US"/>
              <a:t>is a process of collecting end-to-end transaction graphs in near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>
                <a:solidFill>
                  <a:schemeClr val="accent5"/>
                </a:solidFill>
              </a:rPr>
              <a:t>trace</a:t>
            </a:r>
            <a:r>
              <a:rPr lang="en-US"/>
              <a:t> represents the entire journey of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>
                <a:solidFill>
                  <a:schemeClr val="accent5"/>
                </a:solidFill>
              </a:rPr>
              <a:t>span</a:t>
            </a:r>
            <a:r>
              <a:rPr lang="en-US"/>
              <a:t> represents a single operation call.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</a:rPr>
              <a:t>Tracers</a:t>
            </a:r>
            <a:r>
              <a:rPr lang="en-US"/>
              <a:t> add logic to create a unique trace Id, span 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b="1">
                <a:solidFill>
                  <a:schemeClr val="accent5"/>
                </a:solidFill>
              </a:rPr>
              <a:t>Azure App Insights </a:t>
            </a:r>
            <a:r>
              <a:rPr lang="en"/>
              <a:t>stores and visualizes trace data.</a:t>
            </a:r>
            <a:endParaRPr lang="en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967E0-44FB-4649-A7A3-DE60BF2D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3" y="4215406"/>
            <a:ext cx="10083793" cy="8737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474934-7B2C-D51F-5E91-DC72A1959813}"/>
              </a:ext>
            </a:extLst>
          </p:cNvPr>
          <p:cNvSpPr/>
          <p:nvPr/>
        </p:nvSpPr>
        <p:spPr>
          <a:xfrm flipH="1">
            <a:off x="0" y="5477835"/>
            <a:ext cx="12188823" cy="548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25000"/>
                </a:schemeClr>
              </a:gs>
              <a:gs pos="50000">
                <a:schemeClr val="accent5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ED552B6-0C22-6842-D874-043D7DA1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D5E47B-776F-D167-79D1-EE05A0E9F10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2B0BF-6F28-6FD4-3E83-333817F34B4B}"/>
              </a:ext>
            </a:extLst>
          </p:cNvPr>
          <p:cNvSpPr/>
          <p:nvPr/>
        </p:nvSpPr>
        <p:spPr>
          <a:xfrm rot="10800000" flipH="1" flipV="1">
            <a:off x="0" y="-427257"/>
            <a:ext cx="2114550" cy="2107289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C6394C-D3E0-E923-02E2-4218AD9A4635}"/>
              </a:ext>
            </a:extLst>
          </p:cNvPr>
          <p:cNvSpPr/>
          <p:nvPr/>
        </p:nvSpPr>
        <p:spPr>
          <a:xfrm rot="10800000" flipH="1" flipV="1">
            <a:off x="0" y="-427256"/>
            <a:ext cx="2482850" cy="2474325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66A5F-F8E5-DE43-B7FD-48253CB6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Traces and Spans</a:t>
            </a:r>
          </a:p>
        </p:txBody>
      </p:sp>
      <p:pic>
        <p:nvPicPr>
          <p:cNvPr id="4" name="Google Shape;352;p33">
            <a:extLst>
              <a:ext uri="{FF2B5EF4-FFF2-40B4-BE49-F238E27FC236}">
                <a16:creationId xmlns:a16="http://schemas.microsoft.com/office/drawing/2014/main" id="{8452417F-8A02-0842-AF7C-771F73E362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15" y="914401"/>
            <a:ext cx="9574569" cy="52664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0BE46-0F54-1490-F825-38C0F17C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1C71-C51B-86CA-F2D3-31287D1B97F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DC3B0C-2792-26C0-803B-BFB3FE10C7CF}"/>
              </a:ext>
            </a:extLst>
          </p:cNvPr>
          <p:cNvSpPr/>
          <p:nvPr/>
        </p:nvSpPr>
        <p:spPr>
          <a:xfrm flipH="1" flipV="1">
            <a:off x="10077450" y="4750711"/>
            <a:ext cx="2114550" cy="2107289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755B13-71D5-1335-4343-0797939CDA77}"/>
              </a:ext>
            </a:extLst>
          </p:cNvPr>
          <p:cNvSpPr/>
          <p:nvPr/>
        </p:nvSpPr>
        <p:spPr>
          <a:xfrm flipH="1" flipV="1">
            <a:off x="9709150" y="4323455"/>
            <a:ext cx="2482850" cy="2474325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5474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23" t="1303" r="151" b="18704"/>
          <a:stretch/>
        </p:blipFill>
        <p:spPr>
          <a:xfrm>
            <a:off x="2371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8" y="1054550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Distributed Tracing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25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Observability is easy on Azure Spring Apps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9963"/>
          <a:stretch/>
        </p:blipFill>
        <p:spPr>
          <a:xfrm>
            <a:off x="0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1" y="965745"/>
            <a:ext cx="3779358" cy="2374071"/>
          </a:xfrm>
        </p:spPr>
        <p:txBody>
          <a:bodyPr anchor="ctr"/>
          <a:lstStyle/>
          <a:p>
            <a:r>
              <a:rPr lang="en-US" sz="4000" b="1"/>
              <a:t>Demo 6</a:t>
            </a:r>
            <a:br>
              <a:rPr lang="en-US" sz="4000" b="1"/>
            </a:br>
            <a:r>
              <a:rPr lang="en-US" sz="3200">
                <a:solidFill>
                  <a:schemeClr val="bg2"/>
                </a:solidFill>
              </a:rPr>
              <a:t>Effortlessly observe</a:t>
            </a:r>
            <a:br>
              <a:rPr lang="en-US" sz="3200">
                <a:solidFill>
                  <a:schemeClr val="bg2"/>
                </a:solidFill>
              </a:rPr>
            </a:br>
            <a:r>
              <a:rPr lang="en-US" sz="3200">
                <a:solidFill>
                  <a:schemeClr val="bg2"/>
                </a:solidFill>
              </a:rPr>
              <a:t>Spring Apps</a:t>
            </a: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8A6850-797B-F9B8-1581-E7C471CDA936}"/>
              </a:ext>
            </a:extLst>
          </p:cNvPr>
          <p:cNvGrpSpPr/>
          <p:nvPr/>
        </p:nvGrpSpPr>
        <p:grpSpPr>
          <a:xfrm>
            <a:off x="6684262" y="121193"/>
            <a:ext cx="4887254" cy="5510525"/>
            <a:chOff x="6684262" y="668863"/>
            <a:chExt cx="4887254" cy="55105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D4B6D-EC78-F678-6951-BD941EF97351}"/>
                </a:ext>
              </a:extLst>
            </p:cNvPr>
            <p:cNvSpPr/>
            <p:nvPr/>
          </p:nvSpPr>
          <p:spPr bwMode="auto">
            <a:xfrm>
              <a:off x="6684262" y="668863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42455B-4AD6-90C0-A565-651E40E3A35C}"/>
                </a:ext>
              </a:extLst>
            </p:cNvPr>
            <p:cNvSpPr/>
            <p:nvPr/>
          </p:nvSpPr>
          <p:spPr>
            <a:xfrm>
              <a:off x="7010662" y="811857"/>
              <a:ext cx="1162178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App map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4225D2-E21C-2D9F-6FAB-119905C74976}"/>
                </a:ext>
              </a:extLst>
            </p:cNvPr>
            <p:cNvSpPr/>
            <p:nvPr/>
          </p:nvSpPr>
          <p:spPr bwMode="auto">
            <a:xfrm>
              <a:off x="6684263" y="1371257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FCD48C-0E26-A87F-9C09-F55A0833A395}"/>
                </a:ext>
              </a:extLst>
            </p:cNvPr>
            <p:cNvSpPr/>
            <p:nvPr/>
          </p:nvSpPr>
          <p:spPr>
            <a:xfrm>
              <a:off x="7025903" y="1518994"/>
              <a:ext cx="2649764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Operations executed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88B19F-F72D-6D31-5587-9991DBD3B09E}"/>
                </a:ext>
              </a:extLst>
            </p:cNvPr>
            <p:cNvSpPr/>
            <p:nvPr/>
          </p:nvSpPr>
          <p:spPr bwMode="auto">
            <a:xfrm>
              <a:off x="6684263" y="2073651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A9D9A5-7A00-904E-209C-558D18ADF982}"/>
                </a:ext>
              </a:extLst>
            </p:cNvPr>
            <p:cNvSpPr/>
            <p:nvPr/>
          </p:nvSpPr>
          <p:spPr>
            <a:xfrm>
              <a:off x="7010662" y="2221238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Performance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48AC83-52F5-3F0E-D469-F6665C49B553}"/>
                </a:ext>
              </a:extLst>
            </p:cNvPr>
            <p:cNvSpPr/>
            <p:nvPr/>
          </p:nvSpPr>
          <p:spPr bwMode="auto">
            <a:xfrm>
              <a:off x="6684263" y="2776045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667CBF-6D8C-BA68-5A7F-1D59911F0E13}"/>
                </a:ext>
              </a:extLst>
            </p:cNvPr>
            <p:cNvSpPr/>
            <p:nvPr/>
          </p:nvSpPr>
          <p:spPr bwMode="auto">
            <a:xfrm>
              <a:off x="6684263" y="3478439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7AF9BA-BED8-910D-47C7-5ED5235BA610}"/>
                </a:ext>
              </a:extLst>
            </p:cNvPr>
            <p:cNvSpPr/>
            <p:nvPr/>
          </p:nvSpPr>
          <p:spPr bwMode="auto">
            <a:xfrm>
              <a:off x="6684263" y="4180833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F0D61-2054-07CA-DA8A-5E5B64BD57D8}"/>
                </a:ext>
              </a:extLst>
            </p:cNvPr>
            <p:cNvSpPr/>
            <p:nvPr/>
          </p:nvSpPr>
          <p:spPr bwMode="auto">
            <a:xfrm>
              <a:off x="6684263" y="4883227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50723F-0029-990D-6D49-9540CA00EACB}"/>
                </a:ext>
              </a:extLst>
            </p:cNvPr>
            <p:cNvSpPr/>
            <p:nvPr/>
          </p:nvSpPr>
          <p:spPr bwMode="auto">
            <a:xfrm>
              <a:off x="6684263" y="5585622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489F20-57ED-9662-5194-F1FCE40D749B}"/>
                </a:ext>
              </a:extLst>
            </p:cNvPr>
            <p:cNvSpPr/>
            <p:nvPr/>
          </p:nvSpPr>
          <p:spPr>
            <a:xfrm>
              <a:off x="7078221" y="2920025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End-to-end transactions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3E247F-2B21-34CB-4810-98E2E929BF06}"/>
                </a:ext>
              </a:extLst>
            </p:cNvPr>
            <p:cNvSpPr/>
            <p:nvPr/>
          </p:nvSpPr>
          <p:spPr>
            <a:xfrm>
              <a:off x="7025903" y="3616783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Exceptions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8C23DE-E6D1-47F7-D253-045DC28ACDD9}"/>
                </a:ext>
              </a:extLst>
            </p:cNvPr>
            <p:cNvSpPr/>
            <p:nvPr/>
          </p:nvSpPr>
          <p:spPr>
            <a:xfrm>
              <a:off x="7010661" y="4329339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Custom metrics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F65393-FD1E-B378-F70B-504010C957AB}"/>
                </a:ext>
              </a:extLst>
            </p:cNvPr>
            <p:cNvSpPr/>
            <p:nvPr/>
          </p:nvSpPr>
          <p:spPr>
            <a:xfrm>
              <a:off x="7006304" y="5032016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Live metrics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4CF205-9835-6996-200D-20B9FFB8630D}"/>
                </a:ext>
              </a:extLst>
            </p:cNvPr>
            <p:cNvSpPr txBox="1"/>
            <p:nvPr/>
          </p:nvSpPr>
          <p:spPr>
            <a:xfrm>
              <a:off x="7025903" y="5656670"/>
              <a:ext cx="4393180" cy="47089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Query logs – app logs, exceptions, gateway | config | registry logs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8F0A853-D5CD-B2CC-3EB9-317143861F76}"/>
              </a:ext>
            </a:extLst>
          </p:cNvPr>
          <p:cNvSpPr/>
          <p:nvPr/>
        </p:nvSpPr>
        <p:spPr bwMode="auto">
          <a:xfrm>
            <a:off x="6676793" y="5770372"/>
            <a:ext cx="4887253" cy="59376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rnd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2700000" scaled="0"/>
              <a:tileRect/>
            </a:gradFill>
            <a:prstDash val="solid"/>
            <a:miter lim="800000"/>
            <a:headEnd type="none" w="lg" len="med"/>
            <a:tailEnd type="none" w="lg" len="med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t>    Application Live View</a:t>
            </a:r>
          </a:p>
        </p:txBody>
      </p:sp>
    </p:spTree>
    <p:extLst>
      <p:ext uri="{BB962C8B-B14F-4D97-AF65-F5344CB8AC3E}">
        <p14:creationId xmlns:p14="http://schemas.microsoft.com/office/powerpoint/2010/main" val="34314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2.96296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7 L 2.08333E-6 -4.44444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614CDD-B566-8D62-E8F4-161C991BA97E}"/>
              </a:ext>
            </a:extLst>
          </p:cNvPr>
          <p:cNvSpPr/>
          <p:nvPr/>
        </p:nvSpPr>
        <p:spPr>
          <a:xfrm>
            <a:off x="0" y="1143001"/>
            <a:ext cx="6096000" cy="457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650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F7BA7-F0ED-4244-B309-DB8494B7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257799" cy="457199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Lab 4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Effortlessly monitor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Spring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9E5B-9556-A5BB-5426-D90664B7908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643B4-7E4B-4B54-B9D9-996C2BB08E9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626-543B-D292-48BC-89D76515D2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53C04-28C3-BFFE-63E1-7892956F54CD}"/>
              </a:ext>
            </a:extLst>
          </p:cNvPr>
          <p:cNvSpPr/>
          <p:nvPr/>
        </p:nvSpPr>
        <p:spPr>
          <a:xfrm>
            <a:off x="7022592" y="1143001"/>
            <a:ext cx="4559808" cy="4572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App map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Operations executed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Performance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End-to-end transactions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Exceptions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Custom metrics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Live metrics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Query logs – app logs, exceptions, gateway | config | registry logs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F5351D3-9DB4-6A5B-8054-EBA1C7DF84CD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Metropolis"/>
              </a:rPr>
              <a:t>1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8572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0 L 3.54167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0 L 3.54167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4607 L 3.33333E-6 -1.48148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4607 L 3.33333E-6 -1.48148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9" grpId="0"/>
      <p:bldP spid="9" grpId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3B596-F2DB-A84D-92CC-03C7278C99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72" y="1111253"/>
            <a:ext cx="5487273" cy="182879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2"/>
                </a:solidFill>
              </a:rPr>
              <a:t>Health checks are self-diagnostic endpoints that test the application.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2"/>
                </a:solidFill>
              </a:rPr>
              <a:t>Formalized as Health and Readiness Probes in Kubernetes. </a:t>
            </a:r>
          </a:p>
        </p:txBody>
      </p:sp>
      <p:pic>
        <p:nvPicPr>
          <p:cNvPr id="5" name="Picture Placeholder 4" descr="A person holding a book&#10;&#10;Description automatically generated with low confidence">
            <a:extLst>
              <a:ext uri="{FF2B5EF4-FFF2-40B4-BE49-F238E27FC236}">
                <a16:creationId xmlns:a16="http://schemas.microsoft.com/office/drawing/2014/main" id="{43DC052E-3F5B-CB1C-F759-5E73C60575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9" r="11444" b="-36"/>
          <a:stretch/>
        </p:blipFill>
        <p:spPr>
          <a:xfrm>
            <a:off x="6095445" y="-1"/>
            <a:ext cx="6096557" cy="677045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E02EF9-4576-4042-905D-B12322B8DD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172" y="352425"/>
            <a:ext cx="11304587" cy="814388"/>
          </a:xfrm>
        </p:spPr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76BCF-D8FC-88F2-6B42-1DB0E78B3E8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50371"/>
            <a:ext cx="10515601" cy="1100458"/>
          </a:xfrm>
        </p:spPr>
        <p:txBody>
          <a:bodyPr anchor="b">
            <a:normAutofit fontScale="90000"/>
          </a:bodyPr>
          <a:lstStyle/>
          <a:p>
            <a:r>
              <a:rPr lang="en-US" sz="5500"/>
              <a:t>Automation</a:t>
            </a:r>
            <a:br>
              <a:rPr lang="en-US" sz="5500"/>
            </a:br>
            <a:r>
              <a:rPr lang="en-US" sz="2800">
                <a:solidFill>
                  <a:schemeClr val="bg2"/>
                </a:solidFill>
              </a:rPr>
              <a:t>Pipelines and gates on the path to prod dev/</a:t>
            </a:r>
            <a:r>
              <a:rPr lang="en-US" sz="2800" err="1">
                <a:solidFill>
                  <a:schemeClr val="bg2"/>
                </a:solidFill>
              </a:rPr>
              <a:t>uat</a:t>
            </a:r>
            <a:r>
              <a:rPr lang="en-US" sz="2800">
                <a:solidFill>
                  <a:schemeClr val="bg2"/>
                </a:solidFill>
              </a:rPr>
              <a:t>/staging, etc.</a:t>
            </a:r>
            <a:br>
              <a:rPr lang="en-US" sz="2800">
                <a:solidFill>
                  <a:schemeClr val="bg2"/>
                </a:solidFill>
              </a:rPr>
            </a:br>
            <a:r>
              <a:rPr lang="en-US" sz="2800">
                <a:solidFill>
                  <a:schemeClr val="bg2"/>
                </a:solidFill>
              </a:rPr>
              <a:t>Automation patterns − Blue green deployment and automated provisioning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15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524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9963"/>
          <a:stretch/>
        </p:blipFill>
        <p:spPr>
          <a:xfrm>
            <a:off x="795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327521"/>
            <a:ext cx="2777656" cy="1659249"/>
          </a:xfrm>
        </p:spPr>
        <p:txBody>
          <a:bodyPr anchor="ctr">
            <a:normAutofit fontScale="90000"/>
          </a:bodyPr>
          <a:lstStyle/>
          <a:p>
            <a:r>
              <a:rPr lang="en-US" sz="4000" b="1"/>
              <a:t>Demo 7</a:t>
            </a:r>
            <a:br>
              <a:rPr lang="en-US"/>
            </a:br>
            <a:r>
              <a:rPr lang="en-US" sz="3200">
                <a:solidFill>
                  <a:schemeClr val="bg2"/>
                </a:solidFill>
              </a:rPr>
              <a:t>Automate blue green deployments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A1B3-51CA-4D11-8BDC-9A705618635E}"/>
              </a:ext>
            </a:extLst>
          </p:cNvPr>
          <p:cNvGrpSpPr/>
          <p:nvPr/>
        </p:nvGrpSpPr>
        <p:grpSpPr>
          <a:xfrm>
            <a:off x="7027672" y="2958018"/>
            <a:ext cx="4572000" cy="941964"/>
            <a:chOff x="7027672" y="2665629"/>
            <a:chExt cx="4572000" cy="9419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D4B6D-EC78-F678-6951-BD941EF97351}"/>
                </a:ext>
              </a:extLst>
            </p:cNvPr>
            <p:cNvSpPr/>
            <p:nvPr/>
          </p:nvSpPr>
          <p:spPr bwMode="auto">
            <a:xfrm>
              <a:off x="7027672" y="2665629"/>
              <a:ext cx="4572000" cy="9419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42455B-4AD6-90C0-A565-651E40E3A35C}"/>
                </a:ext>
              </a:extLst>
            </p:cNvPr>
            <p:cNvSpPr/>
            <p:nvPr/>
          </p:nvSpPr>
          <p:spPr>
            <a:xfrm>
              <a:off x="7189436" y="2930085"/>
              <a:ext cx="4149124" cy="4001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GitHub Actions</a:t>
              </a:r>
            </a:p>
          </p:txBody>
        </p:sp>
      </p:grp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0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606 L -2.29167E-6 5.55112E-1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27D86B-A5C2-884C-EEA9-71D1A18B27F3}"/>
              </a:ext>
            </a:extLst>
          </p:cNvPr>
          <p:cNvSpPr/>
          <p:nvPr/>
        </p:nvSpPr>
        <p:spPr>
          <a:xfrm>
            <a:off x="1588" y="1600202"/>
            <a:ext cx="12188825" cy="4114799"/>
          </a:xfrm>
          <a:prstGeom prst="rect">
            <a:avLst/>
          </a:prstGeom>
          <a:gradFill flip="none" rotWithShape="1">
            <a:gsLst>
              <a:gs pos="3448">
                <a:schemeClr val="accent2">
                  <a:lumMod val="75000"/>
                </a:schemeClr>
              </a:gs>
              <a:gs pos="48000">
                <a:schemeClr val="accent2">
                  <a:shade val="30000"/>
                  <a:satMod val="115000"/>
                </a:schemeClr>
              </a:gs>
              <a:gs pos="94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FFFFFF"/>
              </a:solidFill>
              <a:latin typeface="Metropoli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7550F-19EC-8175-8E32-9072EFEFD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Automate Java on Azure end-to-end using any automation tools and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1FF8-E001-273A-A102-B0B7D7F4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 from idea to production</a:t>
            </a:r>
            <a:r>
              <a:rPr lang="en-US" sz="1999">
                <a:solidFill>
                  <a:schemeClr val="accent5"/>
                </a:solidFill>
              </a:rPr>
              <a:t>​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39D97D6E-22F2-4E69-302A-7565DF8B24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>
                <a:solidFill>
                  <a:schemeClr val="tx1"/>
                </a:solidFill>
                <a:latin typeface="Metropolis Light"/>
              </a:rPr>
              <a:pPr/>
              <a:t>22</a:t>
            </a:fld>
            <a:endParaRPr lang="en-US">
              <a:solidFill>
                <a:schemeClr val="tx1"/>
              </a:solidFill>
              <a:latin typeface="Metropolis Light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5F7A12C-B549-D85C-E2A7-B703DE8D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Metropolis Light"/>
              </a:rPr>
              <a:t>©2022 VMware, Inc. and Microsoft Corporation.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5086A-F8D4-8109-C99C-48E6E8E7DE1C}"/>
              </a:ext>
            </a:extLst>
          </p:cNvPr>
          <p:cNvSpPr/>
          <p:nvPr/>
        </p:nvSpPr>
        <p:spPr bwMode="auto">
          <a:xfrm>
            <a:off x="1068388" y="3221958"/>
            <a:ext cx="2743200" cy="64896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Provision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D9190A-173C-3CA5-9DC7-F069D5B32B1D}"/>
              </a:ext>
            </a:extLst>
          </p:cNvPr>
          <p:cNvSpPr/>
          <p:nvPr/>
        </p:nvSpPr>
        <p:spPr bwMode="auto">
          <a:xfrm>
            <a:off x="4732072" y="3234325"/>
            <a:ext cx="2743200" cy="648965"/>
          </a:xfrm>
          <a:prstGeom prst="rect">
            <a:avLst/>
          </a:prstGeom>
          <a:gradFill>
            <a:gsLst>
              <a:gs pos="0">
                <a:schemeClr val="accent4"/>
              </a:gs>
              <a:gs pos="74000">
                <a:schemeClr val="accent6"/>
              </a:gs>
              <a:gs pos="100000">
                <a:schemeClr val="accent6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F8ED44-12D9-642B-08A5-2C9E2FA689D0}"/>
              </a:ext>
            </a:extLst>
          </p:cNvPr>
          <p:cNvSpPr/>
          <p:nvPr/>
        </p:nvSpPr>
        <p:spPr bwMode="auto">
          <a:xfrm>
            <a:off x="8383560" y="3230157"/>
            <a:ext cx="2743200" cy="64896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56000">
                <a:schemeClr val="accent5"/>
              </a:gs>
              <a:gs pos="100000">
                <a:schemeClr val="accent5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3346772-50EC-F3BC-E71E-AFFA10153425}"/>
              </a:ext>
            </a:extLst>
          </p:cNvPr>
          <p:cNvGrpSpPr/>
          <p:nvPr/>
        </p:nvGrpSpPr>
        <p:grpSpPr>
          <a:xfrm>
            <a:off x="1075037" y="2078871"/>
            <a:ext cx="909564" cy="931865"/>
            <a:chOff x="954527" y="1955137"/>
            <a:chExt cx="909564" cy="93186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55C778-E38F-D78B-DD20-34377EFFC3D0}"/>
                </a:ext>
              </a:extLst>
            </p:cNvPr>
            <p:cNvGrpSpPr/>
            <p:nvPr/>
          </p:nvGrpSpPr>
          <p:grpSpPr>
            <a:xfrm>
              <a:off x="1161806" y="1955137"/>
              <a:ext cx="495007" cy="562735"/>
              <a:chOff x="595085" y="2207291"/>
              <a:chExt cx="495136" cy="56288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B941838-E3B7-545F-4D20-A07285831BCC}"/>
                  </a:ext>
                </a:extLst>
              </p:cNvPr>
              <p:cNvSpPr/>
              <p:nvPr/>
            </p:nvSpPr>
            <p:spPr>
              <a:xfrm>
                <a:off x="936432" y="2306595"/>
                <a:ext cx="153789" cy="266697"/>
              </a:xfrm>
              <a:custGeom>
                <a:avLst/>
                <a:gdLst>
                  <a:gd name="connsiteX0" fmla="*/ -204 w 153789"/>
                  <a:gd name="connsiteY0" fmla="*/ 88554 h 266697"/>
                  <a:gd name="connsiteX1" fmla="*/ -204 w 153789"/>
                  <a:gd name="connsiteY1" fmla="*/ 266306 h 266697"/>
                  <a:gd name="connsiteX2" fmla="*/ 153586 w 153789"/>
                  <a:gd name="connsiteY2" fmla="*/ 177568 h 266697"/>
                  <a:gd name="connsiteX3" fmla="*/ 153586 w 153789"/>
                  <a:gd name="connsiteY3" fmla="*/ -391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789" h="266697">
                    <a:moveTo>
                      <a:pt x="-204" y="88554"/>
                    </a:moveTo>
                    <a:lnTo>
                      <a:pt x="-204" y="266306"/>
                    </a:lnTo>
                    <a:lnTo>
                      <a:pt x="153586" y="177568"/>
                    </a:lnTo>
                    <a:lnTo>
                      <a:pt x="153586" y="-391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0ED9B3-BA39-B7B5-AF2D-D388486AEB2F}"/>
                  </a:ext>
                </a:extLst>
              </p:cNvPr>
              <p:cNvSpPr/>
              <p:nvPr/>
            </p:nvSpPr>
            <p:spPr>
              <a:xfrm>
                <a:off x="765793" y="2306595"/>
                <a:ext cx="153513" cy="266697"/>
              </a:xfrm>
              <a:custGeom>
                <a:avLst/>
                <a:gdLst>
                  <a:gd name="connsiteX0" fmla="*/ -204 w 153513"/>
                  <a:gd name="connsiteY0" fmla="*/ -391 h 266697"/>
                  <a:gd name="connsiteX1" fmla="*/ 153309 w 153513"/>
                  <a:gd name="connsiteY1" fmla="*/ 88554 h 266697"/>
                  <a:gd name="connsiteX2" fmla="*/ 153309 w 153513"/>
                  <a:gd name="connsiteY2" fmla="*/ 266306 h 266697"/>
                  <a:gd name="connsiteX3" fmla="*/ -204 w 153513"/>
                  <a:gd name="connsiteY3" fmla="*/ 177223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13" h="266697">
                    <a:moveTo>
                      <a:pt x="-204" y="-391"/>
                    </a:moveTo>
                    <a:lnTo>
                      <a:pt x="153309" y="88554"/>
                    </a:lnTo>
                    <a:lnTo>
                      <a:pt x="153309" y="266306"/>
                    </a:lnTo>
                    <a:lnTo>
                      <a:pt x="-204" y="177223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0476837-9BD1-F89E-16F0-E22D05CC9CE2}"/>
                  </a:ext>
                </a:extLst>
              </p:cNvPr>
              <p:cNvSpPr/>
              <p:nvPr/>
            </p:nvSpPr>
            <p:spPr>
              <a:xfrm>
                <a:off x="595085" y="2207291"/>
                <a:ext cx="324221" cy="562882"/>
              </a:xfrm>
              <a:custGeom>
                <a:avLst/>
                <a:gdLst>
                  <a:gd name="connsiteX0" fmla="*/ -204 w 324221"/>
                  <a:gd name="connsiteY0" fmla="*/ -391 h 562882"/>
                  <a:gd name="connsiteX1" fmla="*/ -204 w 324221"/>
                  <a:gd name="connsiteY1" fmla="*/ 177223 h 562882"/>
                  <a:gd name="connsiteX2" fmla="*/ 153586 w 324221"/>
                  <a:gd name="connsiteY2" fmla="*/ 266030 h 562882"/>
                  <a:gd name="connsiteX3" fmla="*/ 153586 w 324221"/>
                  <a:gd name="connsiteY3" fmla="*/ 88623 h 562882"/>
                  <a:gd name="connsiteX4" fmla="*/ 170504 w 324221"/>
                  <a:gd name="connsiteY4" fmla="*/ 473476 h 562882"/>
                  <a:gd name="connsiteX5" fmla="*/ 324018 w 324221"/>
                  <a:gd name="connsiteY5" fmla="*/ 562491 h 562882"/>
                  <a:gd name="connsiteX6" fmla="*/ 324018 w 324221"/>
                  <a:gd name="connsiteY6" fmla="*/ 384877 h 562882"/>
                  <a:gd name="connsiteX7" fmla="*/ 170228 w 324221"/>
                  <a:gd name="connsiteY7" fmla="*/ 296069 h 56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4221" h="562882">
                    <a:moveTo>
                      <a:pt x="-204" y="-391"/>
                    </a:moveTo>
                    <a:lnTo>
                      <a:pt x="-204" y="177223"/>
                    </a:lnTo>
                    <a:lnTo>
                      <a:pt x="153586" y="266030"/>
                    </a:lnTo>
                    <a:lnTo>
                      <a:pt x="153586" y="88623"/>
                    </a:lnTo>
                    <a:close/>
                    <a:moveTo>
                      <a:pt x="170504" y="473476"/>
                    </a:moveTo>
                    <a:lnTo>
                      <a:pt x="324018" y="562491"/>
                    </a:lnTo>
                    <a:lnTo>
                      <a:pt x="324018" y="384877"/>
                    </a:lnTo>
                    <a:lnTo>
                      <a:pt x="170228" y="296069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FA6007-CB8B-5A2E-205B-9F0E547D2B53}"/>
                </a:ext>
              </a:extLst>
            </p:cNvPr>
            <p:cNvSpPr txBox="1"/>
            <p:nvPr/>
          </p:nvSpPr>
          <p:spPr>
            <a:xfrm>
              <a:off x="954527" y="2665461"/>
              <a:ext cx="909564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Terraform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181EC93-54E8-F29D-C9F8-36EB546CA8A9}"/>
              </a:ext>
            </a:extLst>
          </p:cNvPr>
          <p:cNvGrpSpPr/>
          <p:nvPr/>
        </p:nvGrpSpPr>
        <p:grpSpPr>
          <a:xfrm>
            <a:off x="2376175" y="2050053"/>
            <a:ext cx="568949" cy="960682"/>
            <a:chOff x="2284870" y="1926320"/>
            <a:chExt cx="568949" cy="9606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1258A8A-1F83-1077-5F3D-48CCB507C421}"/>
                </a:ext>
              </a:extLst>
            </p:cNvPr>
            <p:cNvGrpSpPr/>
            <p:nvPr/>
          </p:nvGrpSpPr>
          <p:grpSpPr>
            <a:xfrm>
              <a:off x="2284870" y="1926320"/>
              <a:ext cx="568949" cy="536744"/>
              <a:chOff x="1850814" y="2120714"/>
              <a:chExt cx="569097" cy="53688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C7870ED-CBE1-72C5-FA16-391ECC4DE330}"/>
                  </a:ext>
                </a:extLst>
              </p:cNvPr>
              <p:cNvSpPr/>
              <p:nvPr/>
            </p:nvSpPr>
            <p:spPr>
              <a:xfrm>
                <a:off x="1850814" y="2121062"/>
                <a:ext cx="137516" cy="536536"/>
              </a:xfrm>
              <a:custGeom>
                <a:avLst/>
                <a:gdLst>
                  <a:gd name="connsiteX0" fmla="*/ -204 w 137516"/>
                  <a:gd name="connsiteY0" fmla="*/ 471106 h 536536"/>
                  <a:gd name="connsiteX1" fmla="*/ 2489 w 137516"/>
                  <a:gd name="connsiteY1" fmla="*/ 475802 h 536536"/>
                  <a:gd name="connsiteX2" fmla="*/ 41368 w 137516"/>
                  <a:gd name="connsiteY2" fmla="*/ 497555 h 536536"/>
                  <a:gd name="connsiteX3" fmla="*/ 106972 w 137516"/>
                  <a:gd name="connsiteY3" fmla="*/ 535398 h 536536"/>
                  <a:gd name="connsiteX4" fmla="*/ 114637 w 137516"/>
                  <a:gd name="connsiteY4" fmla="*/ 533395 h 536536"/>
                  <a:gd name="connsiteX5" fmla="*/ 136736 w 137516"/>
                  <a:gd name="connsiteY5" fmla="*/ 495897 h 536536"/>
                  <a:gd name="connsiteX6" fmla="*/ 134733 w 137516"/>
                  <a:gd name="connsiteY6" fmla="*/ 488992 h 536536"/>
                  <a:gd name="connsiteX7" fmla="*/ 57735 w 137516"/>
                  <a:gd name="connsiteY7" fmla="*/ 445486 h 536536"/>
                  <a:gd name="connsiteX8" fmla="*/ 55041 w 137516"/>
                  <a:gd name="connsiteY8" fmla="*/ 440790 h 536536"/>
                  <a:gd name="connsiteX9" fmla="*/ 55041 w 137516"/>
                  <a:gd name="connsiteY9" fmla="*/ 95506 h 536536"/>
                  <a:gd name="connsiteX10" fmla="*/ 57735 w 137516"/>
                  <a:gd name="connsiteY10" fmla="*/ 90879 h 536536"/>
                  <a:gd name="connsiteX11" fmla="*/ 134733 w 137516"/>
                  <a:gd name="connsiteY11" fmla="*/ 47304 h 536536"/>
                  <a:gd name="connsiteX12" fmla="*/ 136736 w 137516"/>
                  <a:gd name="connsiteY12" fmla="*/ 40399 h 536536"/>
                  <a:gd name="connsiteX13" fmla="*/ 114637 w 137516"/>
                  <a:gd name="connsiteY13" fmla="*/ 2901 h 536536"/>
                  <a:gd name="connsiteX14" fmla="*/ 107124 w 137516"/>
                  <a:gd name="connsiteY14" fmla="*/ 131 h 536536"/>
                  <a:gd name="connsiteX15" fmla="*/ 107110 w 137516"/>
                  <a:gd name="connsiteY15" fmla="*/ 138 h 536536"/>
                  <a:gd name="connsiteX16" fmla="*/ 107110 w 137516"/>
                  <a:gd name="connsiteY16" fmla="*/ 138 h 536536"/>
                  <a:gd name="connsiteX17" fmla="*/ 42818 w 137516"/>
                  <a:gd name="connsiteY17" fmla="*/ 37291 h 536536"/>
                  <a:gd name="connsiteX18" fmla="*/ 2627 w 137516"/>
                  <a:gd name="connsiteY18" fmla="*/ 59734 h 536536"/>
                  <a:gd name="connsiteX19" fmla="*/ -66 w 137516"/>
                  <a:gd name="connsiteY19" fmla="*/ 64430 h 5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7516" h="536536">
                    <a:moveTo>
                      <a:pt x="-204" y="471106"/>
                    </a:moveTo>
                    <a:cubicBezTo>
                      <a:pt x="-204" y="473040"/>
                      <a:pt x="825" y="474821"/>
                      <a:pt x="2489" y="475802"/>
                    </a:cubicBezTo>
                    <a:lnTo>
                      <a:pt x="41368" y="497555"/>
                    </a:lnTo>
                    <a:lnTo>
                      <a:pt x="106972" y="535398"/>
                    </a:lnTo>
                    <a:cubicBezTo>
                      <a:pt x="109645" y="536924"/>
                      <a:pt x="113049" y="536040"/>
                      <a:pt x="114637" y="533395"/>
                    </a:cubicBezTo>
                    <a:lnTo>
                      <a:pt x="136736" y="495897"/>
                    </a:lnTo>
                    <a:cubicBezTo>
                      <a:pt x="137958" y="493425"/>
                      <a:pt x="137095" y="490428"/>
                      <a:pt x="134733" y="488992"/>
                    </a:cubicBezTo>
                    <a:lnTo>
                      <a:pt x="57735" y="445486"/>
                    </a:lnTo>
                    <a:cubicBezTo>
                      <a:pt x="56125" y="444450"/>
                      <a:pt x="55117" y="442703"/>
                      <a:pt x="55041" y="440790"/>
                    </a:cubicBezTo>
                    <a:lnTo>
                      <a:pt x="55041" y="95506"/>
                    </a:lnTo>
                    <a:cubicBezTo>
                      <a:pt x="55069" y="93600"/>
                      <a:pt x="56091" y="91846"/>
                      <a:pt x="57735" y="90879"/>
                    </a:cubicBezTo>
                    <a:lnTo>
                      <a:pt x="134733" y="47304"/>
                    </a:lnTo>
                    <a:cubicBezTo>
                      <a:pt x="137122" y="45895"/>
                      <a:pt x="137999" y="42871"/>
                      <a:pt x="136736" y="40399"/>
                    </a:cubicBezTo>
                    <a:lnTo>
                      <a:pt x="114637" y="2901"/>
                    </a:lnTo>
                    <a:cubicBezTo>
                      <a:pt x="113325" y="63"/>
                      <a:pt x="109962" y="-1181"/>
                      <a:pt x="107124" y="131"/>
                    </a:cubicBezTo>
                    <a:cubicBezTo>
                      <a:pt x="107117" y="131"/>
                      <a:pt x="107117" y="138"/>
                      <a:pt x="107110" y="138"/>
                    </a:cubicBezTo>
                    <a:lnTo>
                      <a:pt x="107110" y="138"/>
                    </a:lnTo>
                    <a:lnTo>
                      <a:pt x="42818" y="37291"/>
                    </a:lnTo>
                    <a:lnTo>
                      <a:pt x="2627" y="59734"/>
                    </a:lnTo>
                    <a:cubicBezTo>
                      <a:pt x="963" y="60715"/>
                      <a:pt x="-66" y="62497"/>
                      <a:pt x="-66" y="64430"/>
                    </a:cubicBezTo>
                    <a:close/>
                  </a:path>
                </a:pathLst>
              </a:custGeom>
              <a:solidFill>
                <a:srgbClr val="949494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DF036DB-DFC1-71F7-8D1D-92B1D1E128FF}"/>
                  </a:ext>
                </a:extLst>
              </p:cNvPr>
              <p:cNvSpPr/>
              <p:nvPr/>
            </p:nvSpPr>
            <p:spPr>
              <a:xfrm>
                <a:off x="1851159" y="2120714"/>
                <a:ext cx="136469" cy="93483"/>
              </a:xfrm>
              <a:custGeom>
                <a:avLst/>
                <a:gdLst>
                  <a:gd name="connsiteX0" fmla="*/ 54351 w 136469"/>
                  <a:gd name="connsiteY0" fmla="*/ 93092 h 93483"/>
                  <a:gd name="connsiteX1" fmla="*/ 56423 w 136469"/>
                  <a:gd name="connsiteY1" fmla="*/ 91089 h 93483"/>
                  <a:gd name="connsiteX2" fmla="*/ 133352 w 136469"/>
                  <a:gd name="connsiteY2" fmla="*/ 47514 h 93483"/>
                  <a:gd name="connsiteX3" fmla="*/ 135935 w 136469"/>
                  <a:gd name="connsiteY3" fmla="*/ 41499 h 93483"/>
                  <a:gd name="connsiteX4" fmla="*/ 135907 w 136469"/>
                  <a:gd name="connsiteY4" fmla="*/ 41437 h 93483"/>
                  <a:gd name="connsiteX5" fmla="*/ 135423 w 136469"/>
                  <a:gd name="connsiteY5" fmla="*/ 40539 h 93483"/>
                  <a:gd name="connsiteX6" fmla="*/ 113325 w 136469"/>
                  <a:gd name="connsiteY6" fmla="*/ 3041 h 93483"/>
                  <a:gd name="connsiteX7" fmla="*/ 106903 w 136469"/>
                  <a:gd name="connsiteY7" fmla="*/ -135 h 93483"/>
                  <a:gd name="connsiteX8" fmla="*/ 105936 w 136469"/>
                  <a:gd name="connsiteY8" fmla="*/ 348 h 93483"/>
                  <a:gd name="connsiteX9" fmla="*/ 41644 w 136469"/>
                  <a:gd name="connsiteY9" fmla="*/ 37294 h 93483"/>
                  <a:gd name="connsiteX10" fmla="*/ 1868 w 136469"/>
                  <a:gd name="connsiteY10" fmla="*/ 59737 h 93483"/>
                  <a:gd name="connsiteX11" fmla="*/ -204 w 136469"/>
                  <a:gd name="connsiteY11" fmla="*/ 61740 h 93483"/>
                  <a:gd name="connsiteX12" fmla="*/ 29974 w 136469"/>
                  <a:gd name="connsiteY12" fmla="*/ 78797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469" h="93483">
                    <a:moveTo>
                      <a:pt x="54351" y="93092"/>
                    </a:moveTo>
                    <a:lnTo>
                      <a:pt x="56423" y="91089"/>
                    </a:lnTo>
                    <a:lnTo>
                      <a:pt x="133352" y="47514"/>
                    </a:lnTo>
                    <a:cubicBezTo>
                      <a:pt x="135727" y="46568"/>
                      <a:pt x="136881" y="43875"/>
                      <a:pt x="135935" y="41499"/>
                    </a:cubicBezTo>
                    <a:cubicBezTo>
                      <a:pt x="135928" y="41479"/>
                      <a:pt x="135914" y="41458"/>
                      <a:pt x="135907" y="41437"/>
                    </a:cubicBezTo>
                    <a:cubicBezTo>
                      <a:pt x="135907" y="41092"/>
                      <a:pt x="135907" y="40816"/>
                      <a:pt x="135423" y="40539"/>
                    </a:cubicBezTo>
                    <a:lnTo>
                      <a:pt x="113325" y="3041"/>
                    </a:lnTo>
                    <a:cubicBezTo>
                      <a:pt x="112407" y="411"/>
                      <a:pt x="109555" y="-1005"/>
                      <a:pt x="106903" y="-135"/>
                    </a:cubicBezTo>
                    <a:lnTo>
                      <a:pt x="105936" y="348"/>
                    </a:lnTo>
                    <a:lnTo>
                      <a:pt x="41644" y="37294"/>
                    </a:lnTo>
                    <a:lnTo>
                      <a:pt x="1868" y="59737"/>
                    </a:lnTo>
                    <a:cubicBezTo>
                      <a:pt x="777" y="59799"/>
                      <a:pt x="-101" y="60649"/>
                      <a:pt x="-204" y="61740"/>
                    </a:cubicBezTo>
                    <a:lnTo>
                      <a:pt x="29974" y="78797"/>
                    </a:ln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6C974D-0CB2-4020-C121-522F935FB6B9}"/>
                  </a:ext>
                </a:extLst>
              </p:cNvPr>
              <p:cNvSpPr/>
              <p:nvPr/>
            </p:nvSpPr>
            <p:spPr>
              <a:xfrm>
                <a:off x="1851159" y="2563417"/>
                <a:ext cx="136565" cy="93212"/>
              </a:xfrm>
              <a:custGeom>
                <a:avLst/>
                <a:gdLst>
                  <a:gd name="connsiteX0" fmla="*/ 133352 w 136565"/>
                  <a:gd name="connsiteY0" fmla="*/ 45808 h 93212"/>
                  <a:gd name="connsiteX1" fmla="*/ 56423 w 136565"/>
                  <a:gd name="connsiteY1" fmla="*/ 2578 h 93212"/>
                  <a:gd name="connsiteX2" fmla="*/ 54075 w 136565"/>
                  <a:gd name="connsiteY2" fmla="*/ -391 h 93212"/>
                  <a:gd name="connsiteX3" fmla="*/ -204 w 136565"/>
                  <a:gd name="connsiteY3" fmla="*/ 33032 h 93212"/>
                  <a:gd name="connsiteX4" fmla="*/ 1522 w 136565"/>
                  <a:gd name="connsiteY4" fmla="*/ 33032 h 93212"/>
                  <a:gd name="connsiteX5" fmla="*/ 39987 w 136565"/>
                  <a:gd name="connsiteY5" fmla="*/ 54785 h 93212"/>
                  <a:gd name="connsiteX6" fmla="*/ 106972 w 136565"/>
                  <a:gd name="connsiteY6" fmla="*/ 92007 h 93212"/>
                  <a:gd name="connsiteX7" fmla="*/ 113878 w 136565"/>
                  <a:gd name="connsiteY7" fmla="*/ 90625 h 93212"/>
                  <a:gd name="connsiteX8" fmla="*/ 113878 w 136565"/>
                  <a:gd name="connsiteY8" fmla="*/ 89935 h 93212"/>
                  <a:gd name="connsiteX9" fmla="*/ 135976 w 136565"/>
                  <a:gd name="connsiteY9" fmla="*/ 52506 h 93212"/>
                  <a:gd name="connsiteX10" fmla="*/ 133559 w 136565"/>
                  <a:gd name="connsiteY10" fmla="*/ 46291 h 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565" h="93212">
                    <a:moveTo>
                      <a:pt x="133352" y="45808"/>
                    </a:moveTo>
                    <a:lnTo>
                      <a:pt x="56423" y="2578"/>
                    </a:lnTo>
                    <a:cubicBezTo>
                      <a:pt x="55380" y="1825"/>
                      <a:pt x="54565" y="796"/>
                      <a:pt x="54075" y="-391"/>
                    </a:cubicBezTo>
                    <a:lnTo>
                      <a:pt x="-204" y="33032"/>
                    </a:lnTo>
                    <a:lnTo>
                      <a:pt x="1522" y="33032"/>
                    </a:lnTo>
                    <a:lnTo>
                      <a:pt x="39987" y="54785"/>
                    </a:lnTo>
                    <a:lnTo>
                      <a:pt x="106972" y="92007"/>
                    </a:lnTo>
                    <a:cubicBezTo>
                      <a:pt x="109265" y="93498"/>
                      <a:pt x="112331" y="92884"/>
                      <a:pt x="113878" y="90625"/>
                    </a:cubicBezTo>
                    <a:cubicBezTo>
                      <a:pt x="113912" y="90398"/>
                      <a:pt x="113912" y="90163"/>
                      <a:pt x="113878" y="89935"/>
                    </a:cubicBezTo>
                    <a:lnTo>
                      <a:pt x="135976" y="52506"/>
                    </a:lnTo>
                    <a:cubicBezTo>
                      <a:pt x="136998" y="50124"/>
                      <a:pt x="135921" y="47361"/>
                      <a:pt x="133559" y="46291"/>
                    </a:cubicBez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C8AA0E-8AAF-DA53-E43E-1EF82B124424}"/>
                  </a:ext>
                </a:extLst>
              </p:cNvPr>
              <p:cNvSpPr/>
              <p:nvPr/>
            </p:nvSpPr>
            <p:spPr>
              <a:xfrm>
                <a:off x="2282464" y="2121062"/>
                <a:ext cx="137447" cy="536536"/>
              </a:xfrm>
              <a:custGeom>
                <a:avLst/>
                <a:gdLst>
                  <a:gd name="connsiteX0" fmla="*/ 137243 w 137447"/>
                  <a:gd name="connsiteY0" fmla="*/ 471106 h 536536"/>
                  <a:gd name="connsiteX1" fmla="*/ 134550 w 137447"/>
                  <a:gd name="connsiteY1" fmla="*/ 475802 h 536536"/>
                  <a:gd name="connsiteX2" fmla="*/ 95740 w 137447"/>
                  <a:gd name="connsiteY2" fmla="*/ 497555 h 536536"/>
                  <a:gd name="connsiteX3" fmla="*/ 30136 w 137447"/>
                  <a:gd name="connsiteY3" fmla="*/ 535398 h 536536"/>
                  <a:gd name="connsiteX4" fmla="*/ 22471 w 137447"/>
                  <a:gd name="connsiteY4" fmla="*/ 533395 h 536536"/>
                  <a:gd name="connsiteX5" fmla="*/ 373 w 137447"/>
                  <a:gd name="connsiteY5" fmla="*/ 495897 h 536536"/>
                  <a:gd name="connsiteX6" fmla="*/ 2375 w 137447"/>
                  <a:gd name="connsiteY6" fmla="*/ 488992 h 536536"/>
                  <a:gd name="connsiteX7" fmla="*/ 79374 w 137447"/>
                  <a:gd name="connsiteY7" fmla="*/ 445486 h 536536"/>
                  <a:gd name="connsiteX8" fmla="*/ 81998 w 137447"/>
                  <a:gd name="connsiteY8" fmla="*/ 440790 h 536536"/>
                  <a:gd name="connsiteX9" fmla="*/ 81998 w 137447"/>
                  <a:gd name="connsiteY9" fmla="*/ 95506 h 536536"/>
                  <a:gd name="connsiteX10" fmla="*/ 79374 w 137447"/>
                  <a:gd name="connsiteY10" fmla="*/ 90879 h 536536"/>
                  <a:gd name="connsiteX11" fmla="*/ 2375 w 137447"/>
                  <a:gd name="connsiteY11" fmla="*/ 47304 h 536536"/>
                  <a:gd name="connsiteX12" fmla="*/ 373 w 137447"/>
                  <a:gd name="connsiteY12" fmla="*/ 40399 h 536536"/>
                  <a:gd name="connsiteX13" fmla="*/ 22471 w 137447"/>
                  <a:gd name="connsiteY13" fmla="*/ 2901 h 536536"/>
                  <a:gd name="connsiteX14" fmla="*/ 29984 w 137447"/>
                  <a:gd name="connsiteY14" fmla="*/ 131 h 536536"/>
                  <a:gd name="connsiteX15" fmla="*/ 29998 w 137447"/>
                  <a:gd name="connsiteY15" fmla="*/ 138 h 536536"/>
                  <a:gd name="connsiteX16" fmla="*/ 29998 w 137447"/>
                  <a:gd name="connsiteY16" fmla="*/ 138 h 536536"/>
                  <a:gd name="connsiteX17" fmla="*/ 94290 w 137447"/>
                  <a:gd name="connsiteY17" fmla="*/ 36600 h 536536"/>
                  <a:gd name="connsiteX18" fmla="*/ 134412 w 137447"/>
                  <a:gd name="connsiteY18" fmla="*/ 59044 h 536536"/>
                  <a:gd name="connsiteX19" fmla="*/ 137105 w 137447"/>
                  <a:gd name="connsiteY19" fmla="*/ 63740 h 5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7447" h="536536">
                    <a:moveTo>
                      <a:pt x="137243" y="471106"/>
                    </a:moveTo>
                    <a:cubicBezTo>
                      <a:pt x="137271" y="473046"/>
                      <a:pt x="136235" y="474842"/>
                      <a:pt x="134550" y="475802"/>
                    </a:cubicBezTo>
                    <a:lnTo>
                      <a:pt x="95740" y="497555"/>
                    </a:lnTo>
                    <a:lnTo>
                      <a:pt x="30136" y="535398"/>
                    </a:lnTo>
                    <a:cubicBezTo>
                      <a:pt x="27464" y="536924"/>
                      <a:pt x="24059" y="536040"/>
                      <a:pt x="22471" y="533395"/>
                    </a:cubicBezTo>
                    <a:lnTo>
                      <a:pt x="373" y="495897"/>
                    </a:lnTo>
                    <a:cubicBezTo>
                      <a:pt x="-850" y="493425"/>
                      <a:pt x="14" y="490428"/>
                      <a:pt x="2375" y="488992"/>
                    </a:cubicBezTo>
                    <a:lnTo>
                      <a:pt x="79374" y="445486"/>
                    </a:lnTo>
                    <a:cubicBezTo>
                      <a:pt x="80983" y="444464"/>
                      <a:pt x="81970" y="442696"/>
                      <a:pt x="81998" y="440790"/>
                    </a:cubicBezTo>
                    <a:lnTo>
                      <a:pt x="81998" y="95506"/>
                    </a:lnTo>
                    <a:cubicBezTo>
                      <a:pt x="82025" y="93600"/>
                      <a:pt x="81024" y="91832"/>
                      <a:pt x="79374" y="90879"/>
                    </a:cubicBezTo>
                    <a:lnTo>
                      <a:pt x="2375" y="47304"/>
                    </a:lnTo>
                    <a:cubicBezTo>
                      <a:pt x="-14" y="45895"/>
                      <a:pt x="-891" y="42871"/>
                      <a:pt x="373" y="40399"/>
                    </a:cubicBezTo>
                    <a:lnTo>
                      <a:pt x="22471" y="2901"/>
                    </a:lnTo>
                    <a:cubicBezTo>
                      <a:pt x="23783" y="63"/>
                      <a:pt x="27146" y="-1181"/>
                      <a:pt x="29984" y="131"/>
                    </a:cubicBezTo>
                    <a:cubicBezTo>
                      <a:pt x="29991" y="131"/>
                      <a:pt x="29991" y="138"/>
                      <a:pt x="29998" y="138"/>
                    </a:cubicBezTo>
                    <a:lnTo>
                      <a:pt x="29998" y="138"/>
                    </a:lnTo>
                    <a:lnTo>
                      <a:pt x="94290" y="36600"/>
                    </a:lnTo>
                    <a:lnTo>
                      <a:pt x="134412" y="59044"/>
                    </a:lnTo>
                    <a:cubicBezTo>
                      <a:pt x="136097" y="60004"/>
                      <a:pt x="137133" y="61799"/>
                      <a:pt x="137105" y="63740"/>
                    </a:cubicBezTo>
                    <a:close/>
                  </a:path>
                </a:pathLst>
              </a:custGeom>
              <a:solidFill>
                <a:srgbClr val="949494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72C255B-2A5F-56A7-B6A4-F3B6AEC1D159}"/>
                  </a:ext>
                </a:extLst>
              </p:cNvPr>
              <p:cNvSpPr/>
              <p:nvPr/>
            </p:nvSpPr>
            <p:spPr>
              <a:xfrm>
                <a:off x="2283155" y="2120717"/>
                <a:ext cx="136756" cy="93479"/>
              </a:xfrm>
              <a:custGeom>
                <a:avLst/>
                <a:gdLst>
                  <a:gd name="connsiteX0" fmla="*/ 81652 w 136756"/>
                  <a:gd name="connsiteY0" fmla="*/ 93088 h 93479"/>
                  <a:gd name="connsiteX1" fmla="*/ 79649 w 136756"/>
                  <a:gd name="connsiteY1" fmla="*/ 91086 h 93479"/>
                  <a:gd name="connsiteX2" fmla="*/ 2651 w 136756"/>
                  <a:gd name="connsiteY2" fmla="*/ 47511 h 93479"/>
                  <a:gd name="connsiteX3" fmla="*/ 151 w 136756"/>
                  <a:gd name="connsiteY3" fmla="*/ 41461 h 93479"/>
                  <a:gd name="connsiteX4" fmla="*/ 165 w 136756"/>
                  <a:gd name="connsiteY4" fmla="*/ 41434 h 93479"/>
                  <a:gd name="connsiteX5" fmla="*/ 648 w 136756"/>
                  <a:gd name="connsiteY5" fmla="*/ 40536 h 93479"/>
                  <a:gd name="connsiteX6" fmla="*/ 22747 w 136756"/>
                  <a:gd name="connsiteY6" fmla="*/ 3038 h 93479"/>
                  <a:gd name="connsiteX7" fmla="*/ 29100 w 136756"/>
                  <a:gd name="connsiteY7" fmla="*/ -138 h 93479"/>
                  <a:gd name="connsiteX8" fmla="*/ 30136 w 136756"/>
                  <a:gd name="connsiteY8" fmla="*/ 345 h 93479"/>
                  <a:gd name="connsiteX9" fmla="*/ 94704 w 136756"/>
                  <a:gd name="connsiteY9" fmla="*/ 36807 h 93479"/>
                  <a:gd name="connsiteX10" fmla="*/ 134550 w 136756"/>
                  <a:gd name="connsiteY10" fmla="*/ 59251 h 93479"/>
                  <a:gd name="connsiteX11" fmla="*/ 136552 w 136756"/>
                  <a:gd name="connsiteY11" fmla="*/ 61253 h 93479"/>
                  <a:gd name="connsiteX12" fmla="*/ 106444 w 136756"/>
                  <a:gd name="connsiteY12" fmla="*/ 78310 h 9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56" h="93479">
                    <a:moveTo>
                      <a:pt x="81652" y="93088"/>
                    </a:moveTo>
                    <a:lnTo>
                      <a:pt x="79649" y="91086"/>
                    </a:lnTo>
                    <a:lnTo>
                      <a:pt x="2651" y="47511"/>
                    </a:lnTo>
                    <a:cubicBezTo>
                      <a:pt x="289" y="46530"/>
                      <a:pt x="-829" y="43823"/>
                      <a:pt x="151" y="41461"/>
                    </a:cubicBezTo>
                    <a:cubicBezTo>
                      <a:pt x="158" y="41455"/>
                      <a:pt x="158" y="41441"/>
                      <a:pt x="165" y="41434"/>
                    </a:cubicBezTo>
                    <a:cubicBezTo>
                      <a:pt x="282" y="41116"/>
                      <a:pt x="448" y="40812"/>
                      <a:pt x="648" y="40536"/>
                    </a:cubicBezTo>
                    <a:lnTo>
                      <a:pt x="22747" y="3038"/>
                    </a:lnTo>
                    <a:cubicBezTo>
                      <a:pt x="23631" y="414"/>
                      <a:pt x="26469" y="-1002"/>
                      <a:pt x="29100" y="-138"/>
                    </a:cubicBezTo>
                    <a:lnTo>
                      <a:pt x="30136" y="345"/>
                    </a:lnTo>
                    <a:lnTo>
                      <a:pt x="94704" y="36807"/>
                    </a:lnTo>
                    <a:lnTo>
                      <a:pt x="134550" y="59251"/>
                    </a:lnTo>
                    <a:lnTo>
                      <a:pt x="136552" y="61253"/>
                    </a:lnTo>
                    <a:lnTo>
                      <a:pt x="106444" y="78310"/>
                    </a:ln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2D0F5FB-B1AC-3B60-040B-5F1A47D72EBE}"/>
                  </a:ext>
                </a:extLst>
              </p:cNvPr>
              <p:cNvSpPr/>
              <p:nvPr/>
            </p:nvSpPr>
            <p:spPr>
              <a:xfrm>
                <a:off x="2284001" y="2563141"/>
                <a:ext cx="135565" cy="93212"/>
              </a:xfrm>
              <a:custGeom>
                <a:avLst/>
                <a:gdLst>
                  <a:gd name="connsiteX0" fmla="*/ 1806 w 135565"/>
                  <a:gd name="connsiteY0" fmla="*/ 46084 h 93212"/>
                  <a:gd name="connsiteX1" fmla="*/ 78804 w 135565"/>
                  <a:gd name="connsiteY1" fmla="*/ 2578 h 93212"/>
                  <a:gd name="connsiteX2" fmla="*/ 81152 w 135565"/>
                  <a:gd name="connsiteY2" fmla="*/ -391 h 93212"/>
                  <a:gd name="connsiteX3" fmla="*/ 135362 w 135565"/>
                  <a:gd name="connsiteY3" fmla="*/ 33032 h 93212"/>
                  <a:gd name="connsiteX4" fmla="*/ 135362 w 135565"/>
                  <a:gd name="connsiteY4" fmla="*/ 33032 h 93212"/>
                  <a:gd name="connsiteX5" fmla="*/ 96897 w 135565"/>
                  <a:gd name="connsiteY5" fmla="*/ 54785 h 93212"/>
                  <a:gd name="connsiteX6" fmla="*/ 29912 w 135565"/>
                  <a:gd name="connsiteY6" fmla="*/ 92007 h 93212"/>
                  <a:gd name="connsiteX7" fmla="*/ 23006 w 135565"/>
                  <a:gd name="connsiteY7" fmla="*/ 90625 h 93212"/>
                  <a:gd name="connsiteX8" fmla="*/ 22661 w 135565"/>
                  <a:gd name="connsiteY8" fmla="*/ 89935 h 93212"/>
                  <a:gd name="connsiteX9" fmla="*/ 563 w 135565"/>
                  <a:gd name="connsiteY9" fmla="*/ 52506 h 93212"/>
                  <a:gd name="connsiteX10" fmla="*/ 1806 w 135565"/>
                  <a:gd name="connsiteY10" fmla="*/ 46084 h 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565" h="93212">
                    <a:moveTo>
                      <a:pt x="1806" y="46084"/>
                    </a:moveTo>
                    <a:lnTo>
                      <a:pt x="78804" y="2578"/>
                    </a:lnTo>
                    <a:cubicBezTo>
                      <a:pt x="79847" y="1825"/>
                      <a:pt x="80662" y="796"/>
                      <a:pt x="81152" y="-391"/>
                    </a:cubicBezTo>
                    <a:lnTo>
                      <a:pt x="135362" y="33032"/>
                    </a:lnTo>
                    <a:lnTo>
                      <a:pt x="135362" y="33032"/>
                    </a:lnTo>
                    <a:lnTo>
                      <a:pt x="96897" y="54785"/>
                    </a:lnTo>
                    <a:lnTo>
                      <a:pt x="29912" y="92007"/>
                    </a:lnTo>
                    <a:cubicBezTo>
                      <a:pt x="27619" y="93498"/>
                      <a:pt x="24553" y="92884"/>
                      <a:pt x="23006" y="90625"/>
                    </a:cubicBezTo>
                    <a:cubicBezTo>
                      <a:pt x="22847" y="90418"/>
                      <a:pt x="22730" y="90183"/>
                      <a:pt x="22661" y="89935"/>
                    </a:cubicBezTo>
                    <a:lnTo>
                      <a:pt x="563" y="52506"/>
                    </a:lnTo>
                    <a:cubicBezTo>
                      <a:pt x="-826" y="50379"/>
                      <a:pt x="-280" y="47534"/>
                      <a:pt x="1806" y="46084"/>
                    </a:cubicBez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F7A179-2ADD-D846-492C-64CD9B7CC1CD}"/>
                  </a:ext>
                </a:extLst>
              </p:cNvPr>
              <p:cNvSpPr/>
              <p:nvPr/>
            </p:nvSpPr>
            <p:spPr>
              <a:xfrm>
                <a:off x="2135052" y="2286223"/>
                <a:ext cx="178097" cy="309029"/>
              </a:xfrm>
              <a:custGeom>
                <a:avLst/>
                <a:gdLst>
                  <a:gd name="connsiteX0" fmla="*/ 178098 w 178097"/>
                  <a:gd name="connsiteY0" fmla="*/ 0 h 309029"/>
                  <a:gd name="connsiteX1" fmla="*/ 178098 w 178097"/>
                  <a:gd name="connsiteY1" fmla="*/ 205582 h 309029"/>
                  <a:gd name="connsiteX2" fmla="*/ 0 w 178097"/>
                  <a:gd name="connsiteY2" fmla="*/ 309029 h 309029"/>
                  <a:gd name="connsiteX3" fmla="*/ 0 w 178097"/>
                  <a:gd name="connsiteY3" fmla="*/ 103102 h 309029"/>
                  <a:gd name="connsiteX4" fmla="*/ 178098 w 178097"/>
                  <a:gd name="connsiteY4" fmla="*/ 0 h 30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097" h="309029">
                    <a:moveTo>
                      <a:pt x="178098" y="0"/>
                    </a:moveTo>
                    <a:lnTo>
                      <a:pt x="178098" y="205582"/>
                    </a:lnTo>
                    <a:lnTo>
                      <a:pt x="0" y="309029"/>
                    </a:lnTo>
                    <a:lnTo>
                      <a:pt x="0" y="103102"/>
                    </a:lnTo>
                    <a:lnTo>
                      <a:pt x="178098" y="0"/>
                    </a:lnTo>
                    <a:close/>
                  </a:path>
                </a:pathLst>
              </a:custGeom>
              <a:solidFill>
                <a:srgbClr val="32BEDD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3B17D39-9487-D992-E27D-8E249F167CB1}"/>
                  </a:ext>
                </a:extLst>
              </p:cNvPr>
              <p:cNvSpPr/>
              <p:nvPr/>
            </p:nvSpPr>
            <p:spPr>
              <a:xfrm>
                <a:off x="1957300" y="2182845"/>
                <a:ext cx="355849" cy="206825"/>
              </a:xfrm>
              <a:custGeom>
                <a:avLst/>
                <a:gdLst>
                  <a:gd name="connsiteX0" fmla="*/ 355850 w 355849"/>
                  <a:gd name="connsiteY0" fmla="*/ 103378 h 206825"/>
                  <a:gd name="connsiteX1" fmla="*/ 178098 w 355849"/>
                  <a:gd name="connsiteY1" fmla="*/ 206825 h 206825"/>
                  <a:gd name="connsiteX2" fmla="*/ 0 w 355849"/>
                  <a:gd name="connsiteY2" fmla="*/ 103378 h 206825"/>
                  <a:gd name="connsiteX3" fmla="*/ 178098 w 355849"/>
                  <a:gd name="connsiteY3" fmla="*/ 0 h 206825"/>
                  <a:gd name="connsiteX4" fmla="*/ 355850 w 355849"/>
                  <a:gd name="connsiteY4" fmla="*/ 103378 h 20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849" h="206825">
                    <a:moveTo>
                      <a:pt x="355850" y="103378"/>
                    </a:moveTo>
                    <a:lnTo>
                      <a:pt x="178098" y="206825"/>
                    </a:lnTo>
                    <a:lnTo>
                      <a:pt x="0" y="103378"/>
                    </a:lnTo>
                    <a:lnTo>
                      <a:pt x="178098" y="0"/>
                    </a:lnTo>
                    <a:lnTo>
                      <a:pt x="355850" y="103378"/>
                    </a:lnTo>
                    <a:close/>
                  </a:path>
                </a:pathLst>
              </a:custGeom>
              <a:solidFill>
                <a:srgbClr val="9CEB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1AB06CA-B7FD-1704-0FC8-9910EDCDF3B3}"/>
                  </a:ext>
                </a:extLst>
              </p:cNvPr>
              <p:cNvSpPr/>
              <p:nvPr/>
            </p:nvSpPr>
            <p:spPr>
              <a:xfrm>
                <a:off x="1957300" y="2286223"/>
                <a:ext cx="177752" cy="309029"/>
              </a:xfrm>
              <a:custGeom>
                <a:avLst/>
                <a:gdLst>
                  <a:gd name="connsiteX0" fmla="*/ 177752 w 177752"/>
                  <a:gd name="connsiteY0" fmla="*/ 103447 h 309029"/>
                  <a:gd name="connsiteX1" fmla="*/ 177752 w 177752"/>
                  <a:gd name="connsiteY1" fmla="*/ 309029 h 309029"/>
                  <a:gd name="connsiteX2" fmla="*/ 0 w 177752"/>
                  <a:gd name="connsiteY2" fmla="*/ 205582 h 309029"/>
                  <a:gd name="connsiteX3" fmla="*/ 0 w 177752"/>
                  <a:gd name="connsiteY3" fmla="*/ 0 h 309029"/>
                  <a:gd name="connsiteX4" fmla="*/ 177752 w 177752"/>
                  <a:gd name="connsiteY4" fmla="*/ 103447 h 30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52" h="309029">
                    <a:moveTo>
                      <a:pt x="177752" y="103447"/>
                    </a:moveTo>
                    <a:lnTo>
                      <a:pt x="177752" y="309029"/>
                    </a:lnTo>
                    <a:lnTo>
                      <a:pt x="0" y="205582"/>
                    </a:lnTo>
                    <a:lnTo>
                      <a:pt x="0" y="0"/>
                    </a:lnTo>
                    <a:lnTo>
                      <a:pt x="177752" y="103447"/>
                    </a:lnTo>
                    <a:close/>
                  </a:path>
                </a:pathLst>
              </a:custGeom>
              <a:solidFill>
                <a:srgbClr val="50E6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DF8385C-3190-6693-22C6-1B81560F1E1E}"/>
                  </a:ext>
                </a:extLst>
              </p:cNvPr>
              <p:cNvSpPr/>
              <p:nvPr/>
            </p:nvSpPr>
            <p:spPr>
              <a:xfrm>
                <a:off x="1957300" y="2389325"/>
                <a:ext cx="177752" cy="205927"/>
              </a:xfrm>
              <a:custGeom>
                <a:avLst/>
                <a:gdLst>
                  <a:gd name="connsiteX0" fmla="*/ 0 w 177752"/>
                  <a:gd name="connsiteY0" fmla="*/ 102480 h 205927"/>
                  <a:gd name="connsiteX1" fmla="*/ 177752 w 177752"/>
                  <a:gd name="connsiteY1" fmla="*/ 0 h 205927"/>
                  <a:gd name="connsiteX2" fmla="*/ 177752 w 177752"/>
                  <a:gd name="connsiteY2" fmla="*/ 205927 h 205927"/>
                  <a:gd name="connsiteX3" fmla="*/ 0 w 177752"/>
                  <a:gd name="connsiteY3" fmla="*/ 102480 h 20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52" h="205927">
                    <a:moveTo>
                      <a:pt x="0" y="102480"/>
                    </a:moveTo>
                    <a:lnTo>
                      <a:pt x="177752" y="0"/>
                    </a:lnTo>
                    <a:lnTo>
                      <a:pt x="177752" y="205927"/>
                    </a:lnTo>
                    <a:lnTo>
                      <a:pt x="0" y="102480"/>
                    </a:lnTo>
                    <a:close/>
                  </a:path>
                </a:pathLst>
              </a:custGeom>
              <a:solidFill>
                <a:srgbClr val="9CEB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823815-879B-68F9-772E-BFEA1E7B1546}"/>
                  </a:ext>
                </a:extLst>
              </p:cNvPr>
              <p:cNvSpPr/>
              <p:nvPr/>
            </p:nvSpPr>
            <p:spPr>
              <a:xfrm>
                <a:off x="2135052" y="2389325"/>
                <a:ext cx="178097" cy="205927"/>
              </a:xfrm>
              <a:custGeom>
                <a:avLst/>
                <a:gdLst>
                  <a:gd name="connsiteX0" fmla="*/ 178098 w 178097"/>
                  <a:gd name="connsiteY0" fmla="*/ 102480 h 205927"/>
                  <a:gd name="connsiteX1" fmla="*/ 0 w 178097"/>
                  <a:gd name="connsiteY1" fmla="*/ 0 h 205927"/>
                  <a:gd name="connsiteX2" fmla="*/ 0 w 178097"/>
                  <a:gd name="connsiteY2" fmla="*/ 205927 h 205927"/>
                  <a:gd name="connsiteX3" fmla="*/ 178098 w 178097"/>
                  <a:gd name="connsiteY3" fmla="*/ 102480 h 20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97" h="205927">
                    <a:moveTo>
                      <a:pt x="178098" y="102480"/>
                    </a:moveTo>
                    <a:lnTo>
                      <a:pt x="0" y="0"/>
                    </a:lnTo>
                    <a:lnTo>
                      <a:pt x="0" y="205927"/>
                    </a:lnTo>
                    <a:lnTo>
                      <a:pt x="178098" y="102480"/>
                    </a:lnTo>
                    <a:close/>
                  </a:path>
                </a:pathLst>
              </a:custGeom>
              <a:solidFill>
                <a:srgbClr val="50E6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1E6C060-946F-E708-E9D7-56EB18AE568B}"/>
                </a:ext>
              </a:extLst>
            </p:cNvPr>
            <p:cNvSpPr txBox="1"/>
            <p:nvPr/>
          </p:nvSpPr>
          <p:spPr>
            <a:xfrm>
              <a:off x="2341777" y="2665461"/>
              <a:ext cx="455135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ARM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14AAD3-CE31-5D6E-D0EA-A20F0A93EC37}"/>
              </a:ext>
            </a:extLst>
          </p:cNvPr>
          <p:cNvGrpSpPr/>
          <p:nvPr/>
        </p:nvGrpSpPr>
        <p:grpSpPr>
          <a:xfrm>
            <a:off x="3336695" y="2134981"/>
            <a:ext cx="439610" cy="875755"/>
            <a:chOff x="3441155" y="2011247"/>
            <a:chExt cx="439610" cy="87575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E2EF1FC-DFD2-00C3-B660-B4606DDDF3A7}"/>
                </a:ext>
              </a:extLst>
            </p:cNvPr>
            <p:cNvGrpSpPr/>
            <p:nvPr/>
          </p:nvGrpSpPr>
          <p:grpSpPr>
            <a:xfrm>
              <a:off x="3441155" y="2011247"/>
              <a:ext cx="439610" cy="467997"/>
              <a:chOff x="2880835" y="2180652"/>
              <a:chExt cx="439725" cy="46811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FE44F4-84E6-65DD-2F45-43D097496E7F}"/>
                  </a:ext>
                </a:extLst>
              </p:cNvPr>
              <p:cNvSpPr/>
              <p:nvPr/>
            </p:nvSpPr>
            <p:spPr>
              <a:xfrm>
                <a:off x="2880835" y="2180652"/>
                <a:ext cx="266656" cy="382419"/>
              </a:xfrm>
              <a:custGeom>
                <a:avLst/>
                <a:gdLst>
                  <a:gd name="connsiteX0" fmla="*/ 30074 w 266656"/>
                  <a:gd name="connsiteY0" fmla="*/ 382028 h 382419"/>
                  <a:gd name="connsiteX1" fmla="*/ 3059 w 266656"/>
                  <a:gd name="connsiteY1" fmla="*/ 353811 h 382419"/>
                  <a:gd name="connsiteX2" fmla="*/ 13224 w 266656"/>
                  <a:gd name="connsiteY2" fmla="*/ 332998 h 382419"/>
                  <a:gd name="connsiteX3" fmla="*/ 194498 w 266656"/>
                  <a:gd name="connsiteY3" fmla="*/ 191983 h 382419"/>
                  <a:gd name="connsiteX4" fmla="*/ 13293 w 266656"/>
                  <a:gd name="connsiteY4" fmla="*/ 50969 h 382419"/>
                  <a:gd name="connsiteX5" fmla="*/ 3687 w 266656"/>
                  <a:gd name="connsiteY5" fmla="*/ 13105 h 382419"/>
                  <a:gd name="connsiteX6" fmla="*/ 41551 w 266656"/>
                  <a:gd name="connsiteY6" fmla="*/ 3500 h 382419"/>
                  <a:gd name="connsiteX7" fmla="*/ 46924 w 266656"/>
                  <a:gd name="connsiteY7" fmla="*/ 7671 h 382419"/>
                  <a:gd name="connsiteX8" fmla="*/ 256028 w 266656"/>
                  <a:gd name="connsiteY8" fmla="*/ 170369 h 382419"/>
                  <a:gd name="connsiteX9" fmla="*/ 260440 w 266656"/>
                  <a:gd name="connsiteY9" fmla="*/ 209185 h 382419"/>
                  <a:gd name="connsiteX10" fmla="*/ 256028 w 266656"/>
                  <a:gd name="connsiteY10" fmla="*/ 213598 h 382419"/>
                  <a:gd name="connsiteX11" fmla="*/ 46924 w 266656"/>
                  <a:gd name="connsiteY11" fmla="*/ 376227 h 382419"/>
                  <a:gd name="connsiteX12" fmla="*/ 30074 w 266656"/>
                  <a:gd name="connsiteY12" fmla="*/ 382028 h 38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6656" h="382419">
                    <a:moveTo>
                      <a:pt x="30074" y="382028"/>
                    </a:moveTo>
                    <a:cubicBezTo>
                      <a:pt x="14819" y="381696"/>
                      <a:pt x="2727" y="369066"/>
                      <a:pt x="3059" y="353811"/>
                    </a:cubicBezTo>
                    <a:cubicBezTo>
                      <a:pt x="3232" y="345718"/>
                      <a:pt x="6947" y="338108"/>
                      <a:pt x="13224" y="332998"/>
                    </a:cubicBezTo>
                    <a:lnTo>
                      <a:pt x="194498" y="191983"/>
                    </a:lnTo>
                    <a:lnTo>
                      <a:pt x="13293" y="50969"/>
                    </a:lnTo>
                    <a:cubicBezTo>
                      <a:pt x="186" y="43166"/>
                      <a:pt x="-4116" y="26212"/>
                      <a:pt x="3687" y="13105"/>
                    </a:cubicBezTo>
                    <a:cubicBezTo>
                      <a:pt x="11491" y="-1"/>
                      <a:pt x="28444" y="-4304"/>
                      <a:pt x="41551" y="3500"/>
                    </a:cubicBezTo>
                    <a:cubicBezTo>
                      <a:pt x="43505" y="4660"/>
                      <a:pt x="45315" y="6062"/>
                      <a:pt x="46924" y="7671"/>
                    </a:cubicBezTo>
                    <a:lnTo>
                      <a:pt x="256028" y="170369"/>
                    </a:lnTo>
                    <a:cubicBezTo>
                      <a:pt x="267968" y="179871"/>
                      <a:pt x="269943" y="197245"/>
                      <a:pt x="260440" y="209185"/>
                    </a:cubicBezTo>
                    <a:cubicBezTo>
                      <a:pt x="259142" y="210815"/>
                      <a:pt x="257665" y="212300"/>
                      <a:pt x="256028" y="213598"/>
                    </a:cubicBezTo>
                    <a:lnTo>
                      <a:pt x="46924" y="376227"/>
                    </a:lnTo>
                    <a:cubicBezTo>
                      <a:pt x="42103" y="379970"/>
                      <a:pt x="36178" y="382007"/>
                      <a:pt x="30074" y="3820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DE23F20-E7BF-1AC7-AA9F-73C1080DC516}"/>
                  </a:ext>
                </a:extLst>
              </p:cNvPr>
              <p:cNvSpPr/>
              <p:nvPr/>
            </p:nvSpPr>
            <p:spPr>
              <a:xfrm>
                <a:off x="3095968" y="2593940"/>
                <a:ext cx="224592" cy="54831"/>
              </a:xfrm>
              <a:custGeom>
                <a:avLst/>
                <a:gdLst>
                  <a:gd name="connsiteX0" fmla="*/ 200140 w 224592"/>
                  <a:gd name="connsiteY0" fmla="*/ 54440 h 54831"/>
                  <a:gd name="connsiteX1" fmla="*/ 24045 w 224592"/>
                  <a:gd name="connsiteY1" fmla="*/ 54440 h 54831"/>
                  <a:gd name="connsiteX2" fmla="*/ 6 w 224592"/>
                  <a:gd name="connsiteY2" fmla="*/ 23647 h 54831"/>
                  <a:gd name="connsiteX3" fmla="*/ 24045 w 224592"/>
                  <a:gd name="connsiteY3" fmla="*/ -391 h 54831"/>
                  <a:gd name="connsiteX4" fmla="*/ 200140 w 224592"/>
                  <a:gd name="connsiteY4" fmla="*/ -391 h 54831"/>
                  <a:gd name="connsiteX5" fmla="*/ 224178 w 224592"/>
                  <a:gd name="connsiteY5" fmla="*/ 30401 h 54831"/>
                  <a:gd name="connsiteX6" fmla="*/ 200140 w 224592"/>
                  <a:gd name="connsiteY6" fmla="*/ 54440 h 5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592" h="54831">
                    <a:moveTo>
                      <a:pt x="200140" y="54440"/>
                    </a:moveTo>
                    <a:lnTo>
                      <a:pt x="24045" y="54440"/>
                    </a:lnTo>
                    <a:cubicBezTo>
                      <a:pt x="8901" y="52575"/>
                      <a:pt x="-1859" y="38791"/>
                      <a:pt x="6" y="23647"/>
                    </a:cubicBezTo>
                    <a:cubicBezTo>
                      <a:pt x="1553" y="11065"/>
                      <a:pt x="11462" y="1155"/>
                      <a:pt x="24045" y="-391"/>
                    </a:cubicBezTo>
                    <a:lnTo>
                      <a:pt x="200140" y="-391"/>
                    </a:lnTo>
                    <a:cubicBezTo>
                      <a:pt x="215284" y="1473"/>
                      <a:pt x="226043" y="15257"/>
                      <a:pt x="224178" y="30401"/>
                    </a:cubicBezTo>
                    <a:cubicBezTo>
                      <a:pt x="222631" y="42983"/>
                      <a:pt x="212722" y="52893"/>
                      <a:pt x="200140" y="544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E933186-33BC-05B9-A35A-8093E0D1698B}"/>
                </a:ext>
              </a:extLst>
            </p:cNvPr>
            <p:cNvSpPr txBox="1"/>
            <p:nvPr/>
          </p:nvSpPr>
          <p:spPr>
            <a:xfrm>
              <a:off x="3516727" y="2665461"/>
              <a:ext cx="28846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CLI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F6BF6B-9CC6-FA62-B4B3-FCAFE8678D55}"/>
              </a:ext>
            </a:extLst>
          </p:cNvPr>
          <p:cNvGrpSpPr/>
          <p:nvPr/>
        </p:nvGrpSpPr>
        <p:grpSpPr>
          <a:xfrm>
            <a:off x="5278514" y="2104453"/>
            <a:ext cx="1643810" cy="906283"/>
            <a:chOff x="5101119" y="1980719"/>
            <a:chExt cx="1643810" cy="9062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D246B1-5252-2999-87D0-9A59C7401E0C}"/>
                </a:ext>
              </a:extLst>
            </p:cNvPr>
            <p:cNvGrpSpPr/>
            <p:nvPr/>
          </p:nvGrpSpPr>
          <p:grpSpPr>
            <a:xfrm>
              <a:off x="5101119" y="1980719"/>
              <a:ext cx="628213" cy="906283"/>
              <a:chOff x="5101119" y="1980719"/>
              <a:chExt cx="628213" cy="90628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6E7C57E-1D9A-F4DD-7849-1AB0E226B4BE}"/>
                  </a:ext>
                </a:extLst>
              </p:cNvPr>
              <p:cNvGrpSpPr/>
              <p:nvPr/>
            </p:nvGrpSpPr>
            <p:grpSpPr>
              <a:xfrm>
                <a:off x="5182610" y="1980719"/>
                <a:ext cx="465231" cy="622878"/>
                <a:chOff x="4761115" y="2258809"/>
                <a:chExt cx="352437" cy="47186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69D2B2E-3651-0B9A-CE91-1A08C655C0F5}"/>
                    </a:ext>
                  </a:extLst>
                </p:cNvPr>
                <p:cNvSpPr/>
                <p:nvPr/>
              </p:nvSpPr>
              <p:spPr>
                <a:xfrm>
                  <a:off x="4761422" y="2258809"/>
                  <a:ext cx="61391" cy="65394"/>
                </a:xfrm>
                <a:custGeom>
                  <a:avLst/>
                  <a:gdLst>
                    <a:gd name="connsiteX0" fmla="*/ 6702 w 61391"/>
                    <a:gd name="connsiteY0" fmla="*/ 8584 h 65394"/>
                    <a:gd name="connsiteX1" fmla="*/ -204 w 61391"/>
                    <a:gd name="connsiteY1" fmla="*/ 53333 h 65394"/>
                    <a:gd name="connsiteX2" fmla="*/ 23828 w 61391"/>
                    <a:gd name="connsiteY2" fmla="*/ 65003 h 65394"/>
                    <a:gd name="connsiteX3" fmla="*/ 25554 w 61391"/>
                    <a:gd name="connsiteY3" fmla="*/ 22188 h 65394"/>
                    <a:gd name="connsiteX4" fmla="*/ 25554 w 61391"/>
                    <a:gd name="connsiteY4" fmla="*/ 20600 h 65394"/>
                    <a:gd name="connsiteX5" fmla="*/ 25554 w 61391"/>
                    <a:gd name="connsiteY5" fmla="*/ 22188 h 65394"/>
                    <a:gd name="connsiteX6" fmla="*/ 25554 w 61391"/>
                    <a:gd name="connsiteY6" fmla="*/ 64451 h 65394"/>
                    <a:gd name="connsiteX7" fmla="*/ 61188 w 61391"/>
                    <a:gd name="connsiteY7" fmla="*/ 30751 h 65394"/>
                    <a:gd name="connsiteX8" fmla="*/ 34255 w 61391"/>
                    <a:gd name="connsiteY8" fmla="*/ 2023 h 65394"/>
                    <a:gd name="connsiteX9" fmla="*/ 6702 w 61391"/>
                    <a:gd name="connsiteY9" fmla="*/ 8584 h 65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391" h="65394">
                      <a:moveTo>
                        <a:pt x="6702" y="8584"/>
                      </a:moveTo>
                      <a:cubicBezTo>
                        <a:pt x="2296" y="23100"/>
                        <a:pt x="-24" y="38168"/>
                        <a:pt x="-204" y="53333"/>
                      </a:cubicBezTo>
                      <a:lnTo>
                        <a:pt x="23828" y="65003"/>
                      </a:lnTo>
                      <a:cubicBezTo>
                        <a:pt x="23427" y="50708"/>
                        <a:pt x="24000" y="36407"/>
                        <a:pt x="25554" y="22188"/>
                      </a:cubicBezTo>
                      <a:lnTo>
                        <a:pt x="25554" y="20600"/>
                      </a:lnTo>
                      <a:cubicBezTo>
                        <a:pt x="25589" y="21131"/>
                        <a:pt x="25589" y="21656"/>
                        <a:pt x="25554" y="22188"/>
                      </a:cubicBezTo>
                      <a:cubicBezTo>
                        <a:pt x="24429" y="36255"/>
                        <a:pt x="24429" y="50384"/>
                        <a:pt x="25554" y="64451"/>
                      </a:cubicBezTo>
                      <a:cubicBezTo>
                        <a:pt x="37998" y="53830"/>
                        <a:pt x="49890" y="42581"/>
                        <a:pt x="61188" y="30751"/>
                      </a:cubicBezTo>
                      <a:cubicBezTo>
                        <a:pt x="49172" y="6305"/>
                        <a:pt x="34255" y="2023"/>
                        <a:pt x="34255" y="2023"/>
                      </a:cubicBezTo>
                      <a:cubicBezTo>
                        <a:pt x="34255" y="2023"/>
                        <a:pt x="13124" y="-6540"/>
                        <a:pt x="6702" y="85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69923"/>
                    </a:gs>
                    <a:gs pos="31000">
                      <a:srgbClr val="F79A23"/>
                    </a:gs>
                    <a:gs pos="84000">
                      <a:srgbClr val="E97826"/>
                    </a:gs>
                  </a:gsLst>
                  <a:lin ang="1859843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8269E89-3C9A-95FA-C78F-81229DBF1B58}"/>
                    </a:ext>
                  </a:extLst>
                </p:cNvPr>
                <p:cNvSpPr/>
                <p:nvPr/>
              </p:nvSpPr>
              <p:spPr>
                <a:xfrm>
                  <a:off x="4829512" y="2388979"/>
                  <a:ext cx="1381" cy="1519"/>
                </a:xfrm>
                <a:custGeom>
                  <a:avLst/>
                  <a:gdLst>
                    <a:gd name="connsiteX0" fmla="*/ 1177 w 1381"/>
                    <a:gd name="connsiteY0" fmla="*/ -391 h 1519"/>
                    <a:gd name="connsiteX1" fmla="*/ 1177 w 1381"/>
                    <a:gd name="connsiteY1" fmla="*/ -391 h 1519"/>
                    <a:gd name="connsiteX2" fmla="*/ -204 w 1381"/>
                    <a:gd name="connsiteY2" fmla="*/ 783 h 1519"/>
                    <a:gd name="connsiteX3" fmla="*/ -204 w 1381"/>
                    <a:gd name="connsiteY3" fmla="*/ 1128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1" h="1519">
                      <a:moveTo>
                        <a:pt x="1177" y="-391"/>
                      </a:moveTo>
                      <a:cubicBezTo>
                        <a:pt x="1177" y="-391"/>
                        <a:pt x="1177" y="-391"/>
                        <a:pt x="1177" y="-391"/>
                      </a:cubicBezTo>
                      <a:lnTo>
                        <a:pt x="-204" y="783"/>
                      </a:lnTo>
                      <a:cubicBezTo>
                        <a:pt x="-204" y="783"/>
                        <a:pt x="-204" y="783"/>
                        <a:pt x="-204" y="1128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864703F-59AE-9846-0E50-4C76D0572136}"/>
                    </a:ext>
                  </a:extLst>
                </p:cNvPr>
                <p:cNvSpPr/>
                <p:nvPr/>
              </p:nvSpPr>
              <p:spPr>
                <a:xfrm>
                  <a:off x="4843462" y="2430551"/>
                  <a:ext cx="2140" cy="2348"/>
                </a:xfrm>
                <a:custGeom>
                  <a:avLst/>
                  <a:gdLst>
                    <a:gd name="connsiteX0" fmla="*/ 1937 w 2140"/>
                    <a:gd name="connsiteY0" fmla="*/ -391 h 2348"/>
                    <a:gd name="connsiteX1" fmla="*/ -204 w 2140"/>
                    <a:gd name="connsiteY1" fmla="*/ 1957 h 2348"/>
                    <a:gd name="connsiteX2" fmla="*/ 1937 w 2140"/>
                    <a:gd name="connsiteY2" fmla="*/ -391 h 2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40" h="2348">
                      <a:moveTo>
                        <a:pt x="1937" y="-391"/>
                      </a:moveTo>
                      <a:cubicBezTo>
                        <a:pt x="1281" y="437"/>
                        <a:pt x="563" y="1225"/>
                        <a:pt x="-204" y="1957"/>
                      </a:cubicBezTo>
                      <a:cubicBezTo>
                        <a:pt x="563" y="1225"/>
                        <a:pt x="1281" y="437"/>
                        <a:pt x="1937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312F9918-5DF4-053C-1AC8-9C3BD249D2FD}"/>
                    </a:ext>
                  </a:extLst>
                </p:cNvPr>
                <p:cNvSpPr/>
                <p:nvPr/>
              </p:nvSpPr>
              <p:spPr>
                <a:xfrm>
                  <a:off x="4795881" y="2417845"/>
                  <a:ext cx="43091" cy="165045"/>
                </a:xfrm>
                <a:custGeom>
                  <a:avLst/>
                  <a:gdLst>
                    <a:gd name="connsiteX0" fmla="*/ 35706 w 43091"/>
                    <a:gd name="connsiteY0" fmla="*/ 140208 h 165045"/>
                    <a:gd name="connsiteX1" fmla="*/ 35706 w 43091"/>
                    <a:gd name="connsiteY1" fmla="*/ 139103 h 165045"/>
                    <a:gd name="connsiteX2" fmla="*/ 29698 w 43091"/>
                    <a:gd name="connsiteY2" fmla="*/ 117143 h 165045"/>
                    <a:gd name="connsiteX3" fmla="*/ 23621 w 43091"/>
                    <a:gd name="connsiteY3" fmla="*/ 93664 h 165045"/>
                    <a:gd name="connsiteX4" fmla="*/ 17958 w 43091"/>
                    <a:gd name="connsiteY4" fmla="*/ 70392 h 165045"/>
                    <a:gd name="connsiteX5" fmla="*/ 12710 w 43091"/>
                    <a:gd name="connsiteY5" fmla="*/ 47327 h 165045"/>
                    <a:gd name="connsiteX6" fmla="*/ 8981 w 43091"/>
                    <a:gd name="connsiteY6" fmla="*/ 29717 h 165045"/>
                    <a:gd name="connsiteX7" fmla="*/ 7876 w 43091"/>
                    <a:gd name="connsiteY7" fmla="*/ 24055 h 165045"/>
                    <a:gd name="connsiteX8" fmla="*/ 5735 w 43091"/>
                    <a:gd name="connsiteY8" fmla="*/ 13144 h 165045"/>
                    <a:gd name="connsiteX9" fmla="*/ 3940 w 43091"/>
                    <a:gd name="connsiteY9" fmla="*/ 3407 h 165045"/>
                    <a:gd name="connsiteX10" fmla="*/ 3318 w 43091"/>
                    <a:gd name="connsiteY10" fmla="*/ 299 h 165045"/>
                    <a:gd name="connsiteX11" fmla="*/ 3318 w 43091"/>
                    <a:gd name="connsiteY11" fmla="*/ -253 h 165045"/>
                    <a:gd name="connsiteX12" fmla="*/ 2144 w 43091"/>
                    <a:gd name="connsiteY12" fmla="*/ 783 h 165045"/>
                    <a:gd name="connsiteX13" fmla="*/ -204 w 43091"/>
                    <a:gd name="connsiteY13" fmla="*/ -391 h 165045"/>
                    <a:gd name="connsiteX14" fmla="*/ -204 w 43091"/>
                    <a:gd name="connsiteY14" fmla="*/ 437 h 165045"/>
                    <a:gd name="connsiteX15" fmla="*/ 2351 w 43091"/>
                    <a:gd name="connsiteY15" fmla="*/ 14939 h 165045"/>
                    <a:gd name="connsiteX16" fmla="*/ 3940 w 43091"/>
                    <a:gd name="connsiteY16" fmla="*/ 23433 h 165045"/>
                    <a:gd name="connsiteX17" fmla="*/ 8705 w 43091"/>
                    <a:gd name="connsiteY17" fmla="*/ 46913 h 165045"/>
                    <a:gd name="connsiteX18" fmla="*/ 13884 w 43091"/>
                    <a:gd name="connsiteY18" fmla="*/ 70599 h 165045"/>
                    <a:gd name="connsiteX19" fmla="*/ 19339 w 43091"/>
                    <a:gd name="connsiteY19" fmla="*/ 93595 h 165045"/>
                    <a:gd name="connsiteX20" fmla="*/ 25071 w 43091"/>
                    <a:gd name="connsiteY20" fmla="*/ 116315 h 165045"/>
                    <a:gd name="connsiteX21" fmla="*/ 31217 w 43091"/>
                    <a:gd name="connsiteY21" fmla="*/ 139449 h 165045"/>
                    <a:gd name="connsiteX22" fmla="*/ 32667 w 43091"/>
                    <a:gd name="connsiteY22" fmla="*/ 144628 h 165045"/>
                    <a:gd name="connsiteX23" fmla="*/ 37708 w 43091"/>
                    <a:gd name="connsiteY23" fmla="*/ 162721 h 165045"/>
                    <a:gd name="connsiteX24" fmla="*/ 41575 w 43091"/>
                    <a:gd name="connsiteY24" fmla="*/ 164655 h 165045"/>
                    <a:gd name="connsiteX25" fmla="*/ 42887 w 43091"/>
                    <a:gd name="connsiteY25" fmla="*/ 163480 h 165045"/>
                    <a:gd name="connsiteX26" fmla="*/ 42887 w 43091"/>
                    <a:gd name="connsiteY26" fmla="*/ 162997 h 165045"/>
                    <a:gd name="connsiteX27" fmla="*/ 35706 w 43091"/>
                    <a:gd name="connsiteY27" fmla="*/ 140208 h 165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091" h="165045">
                      <a:moveTo>
                        <a:pt x="35706" y="140208"/>
                      </a:moveTo>
                      <a:cubicBezTo>
                        <a:pt x="35671" y="139842"/>
                        <a:pt x="35671" y="139469"/>
                        <a:pt x="35706" y="139103"/>
                      </a:cubicBezTo>
                      <a:cubicBezTo>
                        <a:pt x="33634" y="131576"/>
                        <a:pt x="31631" y="124325"/>
                        <a:pt x="29698" y="117143"/>
                      </a:cubicBezTo>
                      <a:cubicBezTo>
                        <a:pt x="27764" y="109961"/>
                        <a:pt x="25554" y="101260"/>
                        <a:pt x="23621" y="93664"/>
                      </a:cubicBezTo>
                      <a:cubicBezTo>
                        <a:pt x="21687" y="86068"/>
                        <a:pt x="19753" y="77919"/>
                        <a:pt x="17958" y="70392"/>
                      </a:cubicBezTo>
                      <a:cubicBezTo>
                        <a:pt x="16162" y="62865"/>
                        <a:pt x="14367" y="54785"/>
                        <a:pt x="12710" y="47327"/>
                      </a:cubicBezTo>
                      <a:cubicBezTo>
                        <a:pt x="11467" y="41319"/>
                        <a:pt x="10154" y="35449"/>
                        <a:pt x="8981" y="29717"/>
                      </a:cubicBezTo>
                      <a:cubicBezTo>
                        <a:pt x="8981" y="27784"/>
                        <a:pt x="8221" y="25919"/>
                        <a:pt x="7876" y="24055"/>
                      </a:cubicBezTo>
                      <a:cubicBezTo>
                        <a:pt x="7185" y="20326"/>
                        <a:pt x="6426" y="16666"/>
                        <a:pt x="5735" y="13144"/>
                      </a:cubicBezTo>
                      <a:cubicBezTo>
                        <a:pt x="5044" y="9622"/>
                        <a:pt x="4561" y="6583"/>
                        <a:pt x="3940" y="3407"/>
                      </a:cubicBezTo>
                      <a:lnTo>
                        <a:pt x="3318" y="299"/>
                      </a:lnTo>
                      <a:lnTo>
                        <a:pt x="3318" y="-253"/>
                      </a:lnTo>
                      <a:lnTo>
                        <a:pt x="2144" y="783"/>
                      </a:lnTo>
                      <a:lnTo>
                        <a:pt x="-204" y="-391"/>
                      </a:lnTo>
                      <a:cubicBezTo>
                        <a:pt x="-204" y="-391"/>
                        <a:pt x="-204" y="161"/>
                        <a:pt x="-204" y="437"/>
                      </a:cubicBezTo>
                      <a:cubicBezTo>
                        <a:pt x="625" y="5202"/>
                        <a:pt x="1453" y="10036"/>
                        <a:pt x="2351" y="14939"/>
                      </a:cubicBezTo>
                      <a:cubicBezTo>
                        <a:pt x="2904" y="17701"/>
                        <a:pt x="3456" y="20533"/>
                        <a:pt x="3940" y="23433"/>
                      </a:cubicBezTo>
                      <a:cubicBezTo>
                        <a:pt x="5459" y="31237"/>
                        <a:pt x="6978" y="39040"/>
                        <a:pt x="8705" y="46913"/>
                      </a:cubicBezTo>
                      <a:cubicBezTo>
                        <a:pt x="10431" y="54785"/>
                        <a:pt x="12088" y="62727"/>
                        <a:pt x="13884" y="70599"/>
                      </a:cubicBezTo>
                      <a:cubicBezTo>
                        <a:pt x="15679" y="78472"/>
                        <a:pt x="17474" y="85999"/>
                        <a:pt x="19339" y="93595"/>
                      </a:cubicBezTo>
                      <a:cubicBezTo>
                        <a:pt x="21204" y="101191"/>
                        <a:pt x="23137" y="108787"/>
                        <a:pt x="25071" y="116315"/>
                      </a:cubicBezTo>
                      <a:cubicBezTo>
                        <a:pt x="27004" y="123842"/>
                        <a:pt x="29076" y="131921"/>
                        <a:pt x="31217" y="139449"/>
                      </a:cubicBezTo>
                      <a:cubicBezTo>
                        <a:pt x="31631" y="141175"/>
                        <a:pt x="32115" y="142971"/>
                        <a:pt x="32667" y="144628"/>
                      </a:cubicBezTo>
                      <a:cubicBezTo>
                        <a:pt x="34324" y="150774"/>
                        <a:pt x="35982" y="156782"/>
                        <a:pt x="37708" y="162721"/>
                      </a:cubicBezTo>
                      <a:lnTo>
                        <a:pt x="41575" y="164655"/>
                      </a:lnTo>
                      <a:lnTo>
                        <a:pt x="42887" y="163480"/>
                      </a:lnTo>
                      <a:cubicBezTo>
                        <a:pt x="42887" y="163480"/>
                        <a:pt x="42887" y="163135"/>
                        <a:pt x="42887" y="162997"/>
                      </a:cubicBezTo>
                      <a:cubicBezTo>
                        <a:pt x="39918" y="155056"/>
                        <a:pt x="37777" y="147597"/>
                        <a:pt x="35706" y="140208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8BE727-1D18-CC05-695B-747BDC2940CA}"/>
                    </a:ext>
                  </a:extLst>
                </p:cNvPr>
                <p:cNvSpPr/>
                <p:nvPr/>
              </p:nvSpPr>
              <p:spPr>
                <a:xfrm>
                  <a:off x="4848227" y="2452581"/>
                  <a:ext cx="3452" cy="3521"/>
                </a:xfrm>
                <a:custGeom>
                  <a:avLst/>
                  <a:gdLst>
                    <a:gd name="connsiteX0" fmla="*/ 3249 w 3452"/>
                    <a:gd name="connsiteY0" fmla="*/ -391 h 3521"/>
                    <a:gd name="connsiteX1" fmla="*/ -204 w 3452"/>
                    <a:gd name="connsiteY1" fmla="*/ 3131 h 3521"/>
                    <a:gd name="connsiteX2" fmla="*/ -204 w 3452"/>
                    <a:gd name="connsiteY2" fmla="*/ 3131 h 3521"/>
                    <a:gd name="connsiteX3" fmla="*/ 1591 w 3452"/>
                    <a:gd name="connsiteY3" fmla="*/ 1335 h 3521"/>
                    <a:gd name="connsiteX4" fmla="*/ 3249 w 3452"/>
                    <a:gd name="connsiteY4" fmla="*/ -391 h 3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2" h="3521">
                      <a:moveTo>
                        <a:pt x="3249" y="-391"/>
                      </a:moveTo>
                      <a:lnTo>
                        <a:pt x="-204" y="3131"/>
                      </a:lnTo>
                      <a:lnTo>
                        <a:pt x="-204" y="3131"/>
                      </a:lnTo>
                      <a:lnTo>
                        <a:pt x="1591" y="1335"/>
                      </a:lnTo>
                      <a:cubicBezTo>
                        <a:pt x="2178" y="796"/>
                        <a:pt x="2731" y="216"/>
                        <a:pt x="3249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C5F6302-D437-024B-5A6D-82113EE2C4B2}"/>
                    </a:ext>
                  </a:extLst>
                </p:cNvPr>
                <p:cNvSpPr/>
                <p:nvPr/>
              </p:nvSpPr>
              <p:spPr>
                <a:xfrm>
                  <a:off x="4848227" y="2452581"/>
                  <a:ext cx="3452" cy="3521"/>
                </a:xfrm>
                <a:custGeom>
                  <a:avLst/>
                  <a:gdLst>
                    <a:gd name="connsiteX0" fmla="*/ 3249 w 3452"/>
                    <a:gd name="connsiteY0" fmla="*/ -391 h 3521"/>
                    <a:gd name="connsiteX1" fmla="*/ -204 w 3452"/>
                    <a:gd name="connsiteY1" fmla="*/ 3131 h 3521"/>
                    <a:gd name="connsiteX2" fmla="*/ -204 w 3452"/>
                    <a:gd name="connsiteY2" fmla="*/ 3131 h 3521"/>
                    <a:gd name="connsiteX3" fmla="*/ 1591 w 3452"/>
                    <a:gd name="connsiteY3" fmla="*/ 1335 h 3521"/>
                    <a:gd name="connsiteX4" fmla="*/ 3249 w 3452"/>
                    <a:gd name="connsiteY4" fmla="*/ -391 h 3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2" h="3521">
                      <a:moveTo>
                        <a:pt x="3249" y="-391"/>
                      </a:moveTo>
                      <a:lnTo>
                        <a:pt x="-204" y="3131"/>
                      </a:lnTo>
                      <a:lnTo>
                        <a:pt x="-204" y="3131"/>
                      </a:lnTo>
                      <a:lnTo>
                        <a:pt x="1591" y="1335"/>
                      </a:lnTo>
                      <a:cubicBezTo>
                        <a:pt x="2178" y="796"/>
                        <a:pt x="2731" y="216"/>
                        <a:pt x="3249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AD878E2-03DD-A4B7-A22C-04A48374D6BA}"/>
                    </a:ext>
                  </a:extLst>
                </p:cNvPr>
                <p:cNvSpPr/>
                <p:nvPr/>
              </p:nvSpPr>
              <p:spPr>
                <a:xfrm>
                  <a:off x="4842909" y="2430551"/>
                  <a:ext cx="2693" cy="2831"/>
                </a:xfrm>
                <a:custGeom>
                  <a:avLst/>
                  <a:gdLst>
                    <a:gd name="connsiteX0" fmla="*/ -204 w 2693"/>
                    <a:gd name="connsiteY0" fmla="*/ 2440 h 2831"/>
                    <a:gd name="connsiteX1" fmla="*/ -204 w 2693"/>
                    <a:gd name="connsiteY1" fmla="*/ 2440 h 2831"/>
                    <a:gd name="connsiteX2" fmla="*/ 349 w 2693"/>
                    <a:gd name="connsiteY2" fmla="*/ 1957 h 2831"/>
                    <a:gd name="connsiteX3" fmla="*/ 2489 w 2693"/>
                    <a:gd name="connsiteY3" fmla="*/ -391 h 2831"/>
                    <a:gd name="connsiteX4" fmla="*/ -204 w 2693"/>
                    <a:gd name="connsiteY4" fmla="*/ 2440 h 2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3" h="2831">
                      <a:moveTo>
                        <a:pt x="-204" y="2440"/>
                      </a:moveTo>
                      <a:lnTo>
                        <a:pt x="-204" y="2440"/>
                      </a:lnTo>
                      <a:lnTo>
                        <a:pt x="349" y="1957"/>
                      </a:lnTo>
                      <a:cubicBezTo>
                        <a:pt x="1115" y="1225"/>
                        <a:pt x="1833" y="437"/>
                        <a:pt x="2489" y="-391"/>
                      </a:cubicBezTo>
                      <a:cubicBezTo>
                        <a:pt x="1661" y="575"/>
                        <a:pt x="694" y="1473"/>
                        <a:pt x="-204" y="2440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E0FCF94-1577-7DF4-692E-59DA4312E867}"/>
                    </a:ext>
                  </a:extLst>
                </p:cNvPr>
                <p:cNvSpPr/>
                <p:nvPr/>
              </p:nvSpPr>
              <p:spPr>
                <a:xfrm>
                  <a:off x="4842909" y="2430551"/>
                  <a:ext cx="2693" cy="2831"/>
                </a:xfrm>
                <a:custGeom>
                  <a:avLst/>
                  <a:gdLst>
                    <a:gd name="connsiteX0" fmla="*/ -204 w 2693"/>
                    <a:gd name="connsiteY0" fmla="*/ 2440 h 2831"/>
                    <a:gd name="connsiteX1" fmla="*/ -204 w 2693"/>
                    <a:gd name="connsiteY1" fmla="*/ 2440 h 2831"/>
                    <a:gd name="connsiteX2" fmla="*/ 349 w 2693"/>
                    <a:gd name="connsiteY2" fmla="*/ 1957 h 2831"/>
                    <a:gd name="connsiteX3" fmla="*/ 2489 w 2693"/>
                    <a:gd name="connsiteY3" fmla="*/ -391 h 2831"/>
                    <a:gd name="connsiteX4" fmla="*/ -204 w 2693"/>
                    <a:gd name="connsiteY4" fmla="*/ 2440 h 2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3" h="2831">
                      <a:moveTo>
                        <a:pt x="-204" y="2440"/>
                      </a:moveTo>
                      <a:lnTo>
                        <a:pt x="-204" y="2440"/>
                      </a:lnTo>
                      <a:lnTo>
                        <a:pt x="349" y="1957"/>
                      </a:lnTo>
                      <a:cubicBezTo>
                        <a:pt x="1115" y="1225"/>
                        <a:pt x="1833" y="437"/>
                        <a:pt x="2489" y="-391"/>
                      </a:cubicBezTo>
                      <a:cubicBezTo>
                        <a:pt x="1661" y="575"/>
                        <a:pt x="694" y="1473"/>
                        <a:pt x="-204" y="2440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33FD341-D919-67F3-BA2C-F9D683425B2E}"/>
                    </a:ext>
                  </a:extLst>
                </p:cNvPr>
                <p:cNvSpPr/>
                <p:nvPr/>
              </p:nvSpPr>
              <p:spPr>
                <a:xfrm>
                  <a:off x="4761115" y="2312603"/>
                  <a:ext cx="34351" cy="105242"/>
                </a:xfrm>
                <a:custGeom>
                  <a:avLst/>
                  <a:gdLst>
                    <a:gd name="connsiteX0" fmla="*/ 30626 w 34351"/>
                    <a:gd name="connsiteY0" fmla="*/ 82200 h 105242"/>
                    <a:gd name="connsiteX1" fmla="*/ 27587 w 34351"/>
                    <a:gd name="connsiteY1" fmla="*/ 58583 h 105242"/>
                    <a:gd name="connsiteX2" fmla="*/ 25378 w 34351"/>
                    <a:gd name="connsiteY2" fmla="*/ 34896 h 105242"/>
                    <a:gd name="connsiteX3" fmla="*/ 25378 w 34351"/>
                    <a:gd name="connsiteY3" fmla="*/ 33515 h 105242"/>
                    <a:gd name="connsiteX4" fmla="*/ 24342 w 34351"/>
                    <a:gd name="connsiteY4" fmla="*/ 11210 h 105242"/>
                    <a:gd name="connsiteX5" fmla="*/ 310 w 34351"/>
                    <a:gd name="connsiteY5" fmla="*/ -391 h 105242"/>
                    <a:gd name="connsiteX6" fmla="*/ 310 w 34351"/>
                    <a:gd name="connsiteY6" fmla="*/ 4166 h 105242"/>
                    <a:gd name="connsiteX7" fmla="*/ -173 w 34351"/>
                    <a:gd name="connsiteY7" fmla="*/ 22397 h 105242"/>
                    <a:gd name="connsiteX8" fmla="*/ -173 w 34351"/>
                    <a:gd name="connsiteY8" fmla="*/ 45117 h 105242"/>
                    <a:gd name="connsiteX9" fmla="*/ 655 w 34351"/>
                    <a:gd name="connsiteY9" fmla="*/ 67698 h 105242"/>
                    <a:gd name="connsiteX10" fmla="*/ 2037 w 34351"/>
                    <a:gd name="connsiteY10" fmla="*/ 87794 h 105242"/>
                    <a:gd name="connsiteX11" fmla="*/ 2037 w 34351"/>
                    <a:gd name="connsiteY11" fmla="*/ 88554 h 105242"/>
                    <a:gd name="connsiteX12" fmla="*/ 34148 w 34351"/>
                    <a:gd name="connsiteY12" fmla="*/ 104851 h 105242"/>
                    <a:gd name="connsiteX13" fmla="*/ 30626 w 34351"/>
                    <a:gd name="connsiteY13" fmla="*/ 82200 h 10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51" h="105242">
                      <a:moveTo>
                        <a:pt x="30626" y="82200"/>
                      </a:moveTo>
                      <a:cubicBezTo>
                        <a:pt x="29521" y="74190"/>
                        <a:pt x="28554" y="66317"/>
                        <a:pt x="27587" y="58583"/>
                      </a:cubicBezTo>
                      <a:cubicBezTo>
                        <a:pt x="26621" y="50849"/>
                        <a:pt x="25999" y="42700"/>
                        <a:pt x="25378" y="34896"/>
                      </a:cubicBezTo>
                      <a:cubicBezTo>
                        <a:pt x="25378" y="34413"/>
                        <a:pt x="25378" y="33930"/>
                        <a:pt x="25378" y="33515"/>
                      </a:cubicBezTo>
                      <a:cubicBezTo>
                        <a:pt x="24894" y="25919"/>
                        <a:pt x="24480" y="18461"/>
                        <a:pt x="24342" y="11210"/>
                      </a:cubicBezTo>
                      <a:lnTo>
                        <a:pt x="310" y="-391"/>
                      </a:lnTo>
                      <a:cubicBezTo>
                        <a:pt x="310" y="1038"/>
                        <a:pt x="310" y="2557"/>
                        <a:pt x="310" y="4166"/>
                      </a:cubicBezTo>
                      <a:cubicBezTo>
                        <a:pt x="310" y="9898"/>
                        <a:pt x="-104" y="15975"/>
                        <a:pt x="-173" y="22397"/>
                      </a:cubicBezTo>
                      <a:cubicBezTo>
                        <a:pt x="-242" y="28820"/>
                        <a:pt x="-173" y="37245"/>
                        <a:pt x="-173" y="45117"/>
                      </a:cubicBezTo>
                      <a:cubicBezTo>
                        <a:pt x="-173" y="52990"/>
                        <a:pt x="310" y="59964"/>
                        <a:pt x="655" y="67698"/>
                      </a:cubicBezTo>
                      <a:cubicBezTo>
                        <a:pt x="1070" y="74604"/>
                        <a:pt x="1484" y="81027"/>
                        <a:pt x="2037" y="87794"/>
                      </a:cubicBezTo>
                      <a:cubicBezTo>
                        <a:pt x="2037" y="87794"/>
                        <a:pt x="2037" y="88277"/>
                        <a:pt x="2037" y="88554"/>
                      </a:cubicBezTo>
                      <a:lnTo>
                        <a:pt x="34148" y="104851"/>
                      </a:lnTo>
                      <a:cubicBezTo>
                        <a:pt x="32974" y="97255"/>
                        <a:pt x="32076" y="89728"/>
                        <a:pt x="30626" y="82200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4681E884-CD36-D76D-115A-A278A99D62D1}"/>
                    </a:ext>
                  </a:extLst>
                </p:cNvPr>
                <p:cNvSpPr/>
                <p:nvPr/>
              </p:nvSpPr>
              <p:spPr>
                <a:xfrm>
                  <a:off x="4838351" y="2530960"/>
                  <a:ext cx="44500" cy="96265"/>
                </a:xfrm>
                <a:custGeom>
                  <a:avLst/>
                  <a:gdLst>
                    <a:gd name="connsiteX0" fmla="*/ 901 w 44500"/>
                    <a:gd name="connsiteY0" fmla="*/ 53818 h 96265"/>
                    <a:gd name="connsiteX1" fmla="*/ 6425 w 44500"/>
                    <a:gd name="connsiteY1" fmla="*/ 72256 h 96265"/>
                    <a:gd name="connsiteX2" fmla="*/ 7254 w 44500"/>
                    <a:gd name="connsiteY2" fmla="*/ 74880 h 96265"/>
                    <a:gd name="connsiteX3" fmla="*/ 12433 w 44500"/>
                    <a:gd name="connsiteY3" fmla="*/ 91454 h 96265"/>
                    <a:gd name="connsiteX4" fmla="*/ 30872 w 44500"/>
                    <a:gd name="connsiteY4" fmla="*/ 95874 h 96265"/>
                    <a:gd name="connsiteX5" fmla="*/ 13331 w 44500"/>
                    <a:gd name="connsiteY5" fmla="*/ 86344 h 96265"/>
                    <a:gd name="connsiteX6" fmla="*/ 44130 w 44500"/>
                    <a:gd name="connsiteY6" fmla="*/ 36140 h 96265"/>
                    <a:gd name="connsiteX7" fmla="*/ 43302 w 44500"/>
                    <a:gd name="connsiteY7" fmla="*/ 30615 h 96265"/>
                    <a:gd name="connsiteX8" fmla="*/ 30388 w 44500"/>
                    <a:gd name="connsiteY8" fmla="*/ 50089 h 96265"/>
                    <a:gd name="connsiteX9" fmla="*/ 30388 w 44500"/>
                    <a:gd name="connsiteY9" fmla="*/ 50089 h 96265"/>
                    <a:gd name="connsiteX10" fmla="*/ 40677 w 44500"/>
                    <a:gd name="connsiteY10" fmla="*/ 10036 h 96265"/>
                    <a:gd name="connsiteX11" fmla="*/ 39435 w 44500"/>
                    <a:gd name="connsiteY11" fmla="*/ -391 h 96265"/>
                    <a:gd name="connsiteX12" fmla="*/ 9533 w 44500"/>
                    <a:gd name="connsiteY12" fmla="*/ 41043 h 96265"/>
                    <a:gd name="connsiteX13" fmla="*/ -204 w 44500"/>
                    <a:gd name="connsiteY13" fmla="*/ 50020 h 9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500" h="96265">
                      <a:moveTo>
                        <a:pt x="901" y="53818"/>
                      </a:moveTo>
                      <a:cubicBezTo>
                        <a:pt x="2627" y="59826"/>
                        <a:pt x="4423" y="65972"/>
                        <a:pt x="6425" y="72256"/>
                      </a:cubicBezTo>
                      <a:cubicBezTo>
                        <a:pt x="6425" y="73154"/>
                        <a:pt x="6909" y="73983"/>
                        <a:pt x="7254" y="74880"/>
                      </a:cubicBezTo>
                      <a:cubicBezTo>
                        <a:pt x="8497" y="79093"/>
                        <a:pt x="9740" y="82822"/>
                        <a:pt x="12433" y="91454"/>
                      </a:cubicBezTo>
                      <a:cubicBezTo>
                        <a:pt x="18883" y="91026"/>
                        <a:pt x="25313" y="92573"/>
                        <a:pt x="30872" y="95874"/>
                      </a:cubicBezTo>
                      <a:cubicBezTo>
                        <a:pt x="26521" y="90501"/>
                        <a:pt x="20209" y="87069"/>
                        <a:pt x="13331" y="86344"/>
                      </a:cubicBezTo>
                      <a:cubicBezTo>
                        <a:pt x="33012" y="73223"/>
                        <a:pt x="45926" y="56304"/>
                        <a:pt x="44130" y="36140"/>
                      </a:cubicBezTo>
                      <a:cubicBezTo>
                        <a:pt x="44130" y="34344"/>
                        <a:pt x="43647" y="32480"/>
                        <a:pt x="43302" y="30615"/>
                      </a:cubicBezTo>
                      <a:cubicBezTo>
                        <a:pt x="42908" y="38985"/>
                        <a:pt x="37943" y="46464"/>
                        <a:pt x="30388" y="50089"/>
                      </a:cubicBezTo>
                      <a:lnTo>
                        <a:pt x="30388" y="50089"/>
                      </a:lnTo>
                      <a:cubicBezTo>
                        <a:pt x="38178" y="38253"/>
                        <a:pt x="41803" y="24158"/>
                        <a:pt x="40677" y="10036"/>
                      </a:cubicBezTo>
                      <a:cubicBezTo>
                        <a:pt x="40677" y="6791"/>
                        <a:pt x="40056" y="3131"/>
                        <a:pt x="39435" y="-391"/>
                      </a:cubicBezTo>
                      <a:cubicBezTo>
                        <a:pt x="37515" y="17743"/>
                        <a:pt x="26141" y="33509"/>
                        <a:pt x="9533" y="41043"/>
                      </a:cubicBezTo>
                      <a:lnTo>
                        <a:pt x="-204" y="500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A4FA0B8-9C6F-7DFE-A69C-1B1F5A3A9544}"/>
                    </a:ext>
                  </a:extLst>
                </p:cNvPr>
                <p:cNvSpPr/>
                <p:nvPr/>
              </p:nvSpPr>
              <p:spPr>
                <a:xfrm>
                  <a:off x="4763632" y="2401617"/>
                  <a:ext cx="69816" cy="179409"/>
                </a:xfrm>
                <a:custGeom>
                  <a:avLst/>
                  <a:gdLst>
                    <a:gd name="connsiteX0" fmla="*/ 63052 w 69816"/>
                    <a:gd name="connsiteY0" fmla="*/ 155746 h 179409"/>
                    <a:gd name="connsiteX1" fmla="*/ 56906 w 69816"/>
                    <a:gd name="connsiteY1" fmla="*/ 132543 h 179409"/>
                    <a:gd name="connsiteX2" fmla="*/ 51243 w 69816"/>
                    <a:gd name="connsiteY2" fmla="*/ 109892 h 179409"/>
                    <a:gd name="connsiteX3" fmla="*/ 45788 w 69816"/>
                    <a:gd name="connsiteY3" fmla="*/ 86827 h 179409"/>
                    <a:gd name="connsiteX4" fmla="*/ 40540 w 69816"/>
                    <a:gd name="connsiteY4" fmla="*/ 63141 h 179409"/>
                    <a:gd name="connsiteX5" fmla="*/ 35775 w 69816"/>
                    <a:gd name="connsiteY5" fmla="*/ 39661 h 179409"/>
                    <a:gd name="connsiteX6" fmla="*/ 34255 w 69816"/>
                    <a:gd name="connsiteY6" fmla="*/ 31236 h 179409"/>
                    <a:gd name="connsiteX7" fmla="*/ 31700 w 69816"/>
                    <a:gd name="connsiteY7" fmla="*/ 16665 h 179409"/>
                    <a:gd name="connsiteX8" fmla="*/ 31700 w 69816"/>
                    <a:gd name="connsiteY8" fmla="*/ 15906 h 179409"/>
                    <a:gd name="connsiteX9" fmla="*/ -204 w 69816"/>
                    <a:gd name="connsiteY9" fmla="*/ -391 h 179409"/>
                    <a:gd name="connsiteX10" fmla="*/ -204 w 69816"/>
                    <a:gd name="connsiteY10" fmla="*/ 1128 h 179409"/>
                    <a:gd name="connsiteX11" fmla="*/ 1937 w 69816"/>
                    <a:gd name="connsiteY11" fmla="*/ 23088 h 179409"/>
                    <a:gd name="connsiteX12" fmla="*/ 4837 w 69816"/>
                    <a:gd name="connsiteY12" fmla="*/ 45669 h 179409"/>
                    <a:gd name="connsiteX13" fmla="*/ 7875 w 69816"/>
                    <a:gd name="connsiteY13" fmla="*/ 64867 h 179409"/>
                    <a:gd name="connsiteX14" fmla="*/ 8566 w 69816"/>
                    <a:gd name="connsiteY14" fmla="*/ 68734 h 179409"/>
                    <a:gd name="connsiteX15" fmla="*/ 13331 w 69816"/>
                    <a:gd name="connsiteY15" fmla="*/ 91454 h 179409"/>
                    <a:gd name="connsiteX16" fmla="*/ 19339 w 69816"/>
                    <a:gd name="connsiteY16" fmla="*/ 114312 h 179409"/>
                    <a:gd name="connsiteX17" fmla="*/ 23482 w 69816"/>
                    <a:gd name="connsiteY17" fmla="*/ 127709 h 179409"/>
                    <a:gd name="connsiteX18" fmla="*/ 27280 w 69816"/>
                    <a:gd name="connsiteY18" fmla="*/ 138413 h 179409"/>
                    <a:gd name="connsiteX19" fmla="*/ 37363 w 69816"/>
                    <a:gd name="connsiteY19" fmla="*/ 162652 h 179409"/>
                    <a:gd name="connsiteX20" fmla="*/ 69612 w 69816"/>
                    <a:gd name="connsiteY20" fmla="*/ 179018 h 179409"/>
                    <a:gd name="connsiteX21" fmla="*/ 64571 w 69816"/>
                    <a:gd name="connsiteY21" fmla="*/ 160925 h 179409"/>
                    <a:gd name="connsiteX22" fmla="*/ 63052 w 69816"/>
                    <a:gd name="connsiteY22" fmla="*/ 155746 h 179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816" h="179409">
                      <a:moveTo>
                        <a:pt x="63052" y="155746"/>
                      </a:moveTo>
                      <a:cubicBezTo>
                        <a:pt x="61049" y="148081"/>
                        <a:pt x="58978" y="140346"/>
                        <a:pt x="56906" y="132543"/>
                      </a:cubicBezTo>
                      <a:cubicBezTo>
                        <a:pt x="54834" y="124739"/>
                        <a:pt x="53108" y="117558"/>
                        <a:pt x="51243" y="109892"/>
                      </a:cubicBezTo>
                      <a:cubicBezTo>
                        <a:pt x="49379" y="102227"/>
                        <a:pt x="47583" y="94562"/>
                        <a:pt x="45788" y="86827"/>
                      </a:cubicBezTo>
                      <a:cubicBezTo>
                        <a:pt x="43993" y="79093"/>
                        <a:pt x="42197" y="71082"/>
                        <a:pt x="40540" y="63141"/>
                      </a:cubicBezTo>
                      <a:cubicBezTo>
                        <a:pt x="38882" y="55199"/>
                        <a:pt x="37363" y="47465"/>
                        <a:pt x="35775" y="39661"/>
                      </a:cubicBezTo>
                      <a:cubicBezTo>
                        <a:pt x="35222" y="36830"/>
                        <a:pt x="34739" y="34068"/>
                        <a:pt x="34255" y="31236"/>
                      </a:cubicBezTo>
                      <a:cubicBezTo>
                        <a:pt x="33357" y="26402"/>
                        <a:pt x="32529" y="21499"/>
                        <a:pt x="31700" y="16665"/>
                      </a:cubicBezTo>
                      <a:lnTo>
                        <a:pt x="31700" y="15906"/>
                      </a:lnTo>
                      <a:lnTo>
                        <a:pt x="-204" y="-391"/>
                      </a:lnTo>
                      <a:cubicBezTo>
                        <a:pt x="-169" y="113"/>
                        <a:pt x="-169" y="624"/>
                        <a:pt x="-204" y="1128"/>
                      </a:cubicBezTo>
                      <a:cubicBezTo>
                        <a:pt x="486" y="8379"/>
                        <a:pt x="1108" y="15699"/>
                        <a:pt x="1937" y="23088"/>
                      </a:cubicBezTo>
                      <a:cubicBezTo>
                        <a:pt x="2765" y="30477"/>
                        <a:pt x="3732" y="38073"/>
                        <a:pt x="4837" y="45669"/>
                      </a:cubicBezTo>
                      <a:cubicBezTo>
                        <a:pt x="5804" y="52092"/>
                        <a:pt x="6840" y="58445"/>
                        <a:pt x="7875" y="64867"/>
                      </a:cubicBezTo>
                      <a:cubicBezTo>
                        <a:pt x="7875" y="66110"/>
                        <a:pt x="8359" y="67422"/>
                        <a:pt x="8566" y="68734"/>
                      </a:cubicBezTo>
                      <a:cubicBezTo>
                        <a:pt x="10016" y="76676"/>
                        <a:pt x="11605" y="84341"/>
                        <a:pt x="13331" y="91454"/>
                      </a:cubicBezTo>
                      <a:cubicBezTo>
                        <a:pt x="15195" y="99603"/>
                        <a:pt x="17267" y="107199"/>
                        <a:pt x="19339" y="114312"/>
                      </a:cubicBezTo>
                      <a:cubicBezTo>
                        <a:pt x="20720" y="119008"/>
                        <a:pt x="22101" y="123496"/>
                        <a:pt x="23482" y="127709"/>
                      </a:cubicBezTo>
                      <a:cubicBezTo>
                        <a:pt x="24864" y="131921"/>
                        <a:pt x="26037" y="134615"/>
                        <a:pt x="27280" y="138413"/>
                      </a:cubicBezTo>
                      <a:cubicBezTo>
                        <a:pt x="30319" y="146699"/>
                        <a:pt x="33703" y="154779"/>
                        <a:pt x="37363" y="162652"/>
                      </a:cubicBezTo>
                      <a:lnTo>
                        <a:pt x="69612" y="179018"/>
                      </a:lnTo>
                      <a:cubicBezTo>
                        <a:pt x="67955" y="173079"/>
                        <a:pt x="66367" y="167002"/>
                        <a:pt x="64571" y="160925"/>
                      </a:cubicBezTo>
                      <a:cubicBezTo>
                        <a:pt x="64088" y="159199"/>
                        <a:pt x="63535" y="157472"/>
                        <a:pt x="63052" y="155746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8B54346-9D13-C664-18FF-3C5DAA34FED9}"/>
                    </a:ext>
                  </a:extLst>
                </p:cNvPr>
                <p:cNvSpPr/>
                <p:nvPr/>
              </p:nvSpPr>
              <p:spPr>
                <a:xfrm>
                  <a:off x="4792359" y="2564936"/>
                  <a:ext cx="86022" cy="164562"/>
                </a:xfrm>
                <a:custGeom>
                  <a:avLst/>
                  <a:gdLst>
                    <a:gd name="connsiteX0" fmla="*/ 8981 w 86022"/>
                    <a:gd name="connsiteY0" fmla="*/ 368 h 164562"/>
                    <a:gd name="connsiteX1" fmla="*/ 23828 w 86022"/>
                    <a:gd name="connsiteY1" fmla="*/ 27991 h 164562"/>
                    <a:gd name="connsiteX2" fmla="*/ 24380 w 86022"/>
                    <a:gd name="connsiteY2" fmla="*/ 28958 h 164562"/>
                    <a:gd name="connsiteX3" fmla="*/ -204 w 86022"/>
                    <a:gd name="connsiteY3" fmla="*/ 27024 h 164562"/>
                    <a:gd name="connsiteX4" fmla="*/ 39435 w 86022"/>
                    <a:gd name="connsiteY4" fmla="*/ 50089 h 164562"/>
                    <a:gd name="connsiteX5" fmla="*/ 20720 w 86022"/>
                    <a:gd name="connsiteY5" fmla="*/ 59550 h 164562"/>
                    <a:gd name="connsiteX6" fmla="*/ 41437 w 86022"/>
                    <a:gd name="connsiteY6" fmla="*/ 57685 h 164562"/>
                    <a:gd name="connsiteX7" fmla="*/ 28938 w 86022"/>
                    <a:gd name="connsiteY7" fmla="*/ 82131 h 164562"/>
                    <a:gd name="connsiteX8" fmla="*/ 49241 w 86022"/>
                    <a:gd name="connsiteY8" fmla="*/ 60586 h 164562"/>
                    <a:gd name="connsiteX9" fmla="*/ 83769 w 86022"/>
                    <a:gd name="connsiteY9" fmla="*/ 164171 h 164562"/>
                    <a:gd name="connsiteX10" fmla="*/ 85288 w 86022"/>
                    <a:gd name="connsiteY10" fmla="*/ 155055 h 164562"/>
                    <a:gd name="connsiteX11" fmla="*/ 50000 w 86022"/>
                    <a:gd name="connsiteY11" fmla="*/ 46015 h 164562"/>
                    <a:gd name="connsiteX12" fmla="*/ 48481 w 86022"/>
                    <a:gd name="connsiteY12" fmla="*/ 40904 h 164562"/>
                    <a:gd name="connsiteX13" fmla="*/ 48067 w 86022"/>
                    <a:gd name="connsiteY13" fmla="*/ 39523 h 164562"/>
                    <a:gd name="connsiteX14" fmla="*/ 42542 w 86022"/>
                    <a:gd name="connsiteY14" fmla="*/ 20464 h 164562"/>
                    <a:gd name="connsiteX15" fmla="*/ 41299 w 86022"/>
                    <a:gd name="connsiteY15" fmla="*/ 15975 h 164562"/>
                    <a:gd name="connsiteX16" fmla="*/ 41299 w 86022"/>
                    <a:gd name="connsiteY16" fmla="*/ 15975 h 164562"/>
                    <a:gd name="connsiteX17" fmla="*/ 9050 w 86022"/>
                    <a:gd name="connsiteY17" fmla="*/ -391 h 164562"/>
                    <a:gd name="connsiteX18" fmla="*/ 8981 w 86022"/>
                    <a:gd name="connsiteY18" fmla="*/ 368 h 16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6022" h="164562">
                      <a:moveTo>
                        <a:pt x="8981" y="368"/>
                      </a:moveTo>
                      <a:cubicBezTo>
                        <a:pt x="13317" y="9891"/>
                        <a:pt x="18276" y="19124"/>
                        <a:pt x="23828" y="27991"/>
                      </a:cubicBezTo>
                      <a:cubicBezTo>
                        <a:pt x="23828" y="27991"/>
                        <a:pt x="23828" y="28681"/>
                        <a:pt x="24380" y="28958"/>
                      </a:cubicBezTo>
                      <a:cubicBezTo>
                        <a:pt x="16384" y="26762"/>
                        <a:pt x="8042" y="26106"/>
                        <a:pt x="-204" y="27024"/>
                      </a:cubicBezTo>
                      <a:cubicBezTo>
                        <a:pt x="14768" y="31188"/>
                        <a:pt x="28413" y="39137"/>
                        <a:pt x="39435" y="50089"/>
                      </a:cubicBezTo>
                      <a:cubicBezTo>
                        <a:pt x="34110" y="54792"/>
                        <a:pt x="27667" y="58051"/>
                        <a:pt x="20720" y="59550"/>
                      </a:cubicBezTo>
                      <a:cubicBezTo>
                        <a:pt x="27675" y="60703"/>
                        <a:pt x="34801" y="60061"/>
                        <a:pt x="41437" y="57685"/>
                      </a:cubicBezTo>
                      <a:cubicBezTo>
                        <a:pt x="35132" y="64556"/>
                        <a:pt x="30816" y="73002"/>
                        <a:pt x="28938" y="82131"/>
                      </a:cubicBezTo>
                      <a:cubicBezTo>
                        <a:pt x="33482" y="73140"/>
                        <a:pt x="40533" y="65654"/>
                        <a:pt x="49241" y="60586"/>
                      </a:cubicBezTo>
                      <a:cubicBezTo>
                        <a:pt x="58978" y="92697"/>
                        <a:pt x="70648" y="127571"/>
                        <a:pt x="83769" y="164171"/>
                      </a:cubicBezTo>
                      <a:cubicBezTo>
                        <a:pt x="85786" y="161588"/>
                        <a:pt x="86359" y="158156"/>
                        <a:pt x="85288" y="155055"/>
                      </a:cubicBezTo>
                      <a:cubicBezTo>
                        <a:pt x="82872" y="148495"/>
                        <a:pt x="67541" y="104989"/>
                        <a:pt x="50000" y="46015"/>
                      </a:cubicBezTo>
                      <a:cubicBezTo>
                        <a:pt x="49448" y="44357"/>
                        <a:pt x="49034" y="42631"/>
                        <a:pt x="48481" y="40904"/>
                      </a:cubicBezTo>
                      <a:lnTo>
                        <a:pt x="48067" y="39523"/>
                      </a:lnTo>
                      <a:lnTo>
                        <a:pt x="42542" y="20464"/>
                      </a:lnTo>
                      <a:cubicBezTo>
                        <a:pt x="42128" y="18875"/>
                        <a:pt x="41714" y="17494"/>
                        <a:pt x="41299" y="15975"/>
                      </a:cubicBezTo>
                      <a:lnTo>
                        <a:pt x="41299" y="15975"/>
                      </a:lnTo>
                      <a:lnTo>
                        <a:pt x="9050" y="-391"/>
                      </a:lnTo>
                      <a:cubicBezTo>
                        <a:pt x="9008" y="-143"/>
                        <a:pt x="8988" y="113"/>
                        <a:pt x="8981" y="3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56FB105-4726-17F6-DFDC-7E109B33AAEF}"/>
                    </a:ext>
                  </a:extLst>
                </p:cNvPr>
                <p:cNvSpPr/>
                <p:nvPr/>
              </p:nvSpPr>
              <p:spPr>
                <a:xfrm>
                  <a:off x="4798851" y="2370956"/>
                  <a:ext cx="72737" cy="210761"/>
                </a:xfrm>
                <a:custGeom>
                  <a:avLst/>
                  <a:gdLst>
                    <a:gd name="connsiteX0" fmla="*/ 72 w 72737"/>
                    <a:gd name="connsiteY0" fmla="*/ 47189 h 210761"/>
                    <a:gd name="connsiteX1" fmla="*/ 694 w 72737"/>
                    <a:gd name="connsiteY1" fmla="*/ 50296 h 210761"/>
                    <a:gd name="connsiteX2" fmla="*/ 2489 w 72737"/>
                    <a:gd name="connsiteY2" fmla="*/ 60033 h 210761"/>
                    <a:gd name="connsiteX3" fmla="*/ 4630 w 72737"/>
                    <a:gd name="connsiteY3" fmla="*/ 70944 h 210761"/>
                    <a:gd name="connsiteX4" fmla="*/ 5735 w 72737"/>
                    <a:gd name="connsiteY4" fmla="*/ 76607 h 210761"/>
                    <a:gd name="connsiteX5" fmla="*/ 9464 w 72737"/>
                    <a:gd name="connsiteY5" fmla="*/ 94216 h 210761"/>
                    <a:gd name="connsiteX6" fmla="*/ 14712 w 72737"/>
                    <a:gd name="connsiteY6" fmla="*/ 117281 h 210761"/>
                    <a:gd name="connsiteX7" fmla="*/ 20375 w 72737"/>
                    <a:gd name="connsiteY7" fmla="*/ 140553 h 210761"/>
                    <a:gd name="connsiteX8" fmla="*/ 26452 w 72737"/>
                    <a:gd name="connsiteY8" fmla="*/ 164033 h 210761"/>
                    <a:gd name="connsiteX9" fmla="*/ 32460 w 72737"/>
                    <a:gd name="connsiteY9" fmla="*/ 185993 h 210761"/>
                    <a:gd name="connsiteX10" fmla="*/ 32460 w 72737"/>
                    <a:gd name="connsiteY10" fmla="*/ 187098 h 210761"/>
                    <a:gd name="connsiteX11" fmla="*/ 38951 w 72737"/>
                    <a:gd name="connsiteY11" fmla="*/ 209886 h 210761"/>
                    <a:gd name="connsiteX12" fmla="*/ 38951 w 72737"/>
                    <a:gd name="connsiteY12" fmla="*/ 210370 h 210761"/>
                    <a:gd name="connsiteX13" fmla="*/ 48688 w 72737"/>
                    <a:gd name="connsiteY13" fmla="*/ 201393 h 210761"/>
                    <a:gd name="connsiteX14" fmla="*/ 47929 w 72737"/>
                    <a:gd name="connsiteY14" fmla="*/ 201738 h 210761"/>
                    <a:gd name="connsiteX15" fmla="*/ 71684 w 72737"/>
                    <a:gd name="connsiteY15" fmla="*/ 149255 h 210761"/>
                    <a:gd name="connsiteX16" fmla="*/ 71684 w 72737"/>
                    <a:gd name="connsiteY16" fmla="*/ 119975 h 210761"/>
                    <a:gd name="connsiteX17" fmla="*/ 66989 w 72737"/>
                    <a:gd name="connsiteY17" fmla="*/ 94976 h 210761"/>
                    <a:gd name="connsiteX18" fmla="*/ 60083 w 72737"/>
                    <a:gd name="connsiteY18" fmla="*/ 70392 h 210761"/>
                    <a:gd name="connsiteX19" fmla="*/ 52625 w 72737"/>
                    <a:gd name="connsiteY19" fmla="*/ 81096 h 210761"/>
                    <a:gd name="connsiteX20" fmla="*/ 50967 w 72737"/>
                    <a:gd name="connsiteY20" fmla="*/ 82960 h 210761"/>
                    <a:gd name="connsiteX21" fmla="*/ 49172 w 72737"/>
                    <a:gd name="connsiteY21" fmla="*/ 84825 h 210761"/>
                    <a:gd name="connsiteX22" fmla="*/ 49172 w 72737"/>
                    <a:gd name="connsiteY22" fmla="*/ 84825 h 210761"/>
                    <a:gd name="connsiteX23" fmla="*/ 56077 w 72737"/>
                    <a:gd name="connsiteY23" fmla="*/ 42562 h 210761"/>
                    <a:gd name="connsiteX24" fmla="*/ 46409 w 72737"/>
                    <a:gd name="connsiteY24" fmla="*/ 59274 h 210761"/>
                    <a:gd name="connsiteX25" fmla="*/ 44269 w 72737"/>
                    <a:gd name="connsiteY25" fmla="*/ 61553 h 210761"/>
                    <a:gd name="connsiteX26" fmla="*/ 43647 w 72737"/>
                    <a:gd name="connsiteY26" fmla="*/ 62105 h 210761"/>
                    <a:gd name="connsiteX27" fmla="*/ 43647 w 72737"/>
                    <a:gd name="connsiteY27" fmla="*/ 62105 h 210761"/>
                    <a:gd name="connsiteX28" fmla="*/ 49931 w 72737"/>
                    <a:gd name="connsiteY28" fmla="*/ 48294 h 210761"/>
                    <a:gd name="connsiteX29" fmla="*/ 50691 w 72737"/>
                    <a:gd name="connsiteY29" fmla="*/ 45462 h 210761"/>
                    <a:gd name="connsiteX30" fmla="*/ 51451 w 72737"/>
                    <a:gd name="connsiteY30" fmla="*/ 41043 h 210761"/>
                    <a:gd name="connsiteX31" fmla="*/ 51451 w 72737"/>
                    <a:gd name="connsiteY31" fmla="*/ 38142 h 210761"/>
                    <a:gd name="connsiteX32" fmla="*/ 51451 w 72737"/>
                    <a:gd name="connsiteY32" fmla="*/ 31236 h 210761"/>
                    <a:gd name="connsiteX33" fmla="*/ 51451 w 72737"/>
                    <a:gd name="connsiteY33" fmla="*/ 29027 h 210761"/>
                    <a:gd name="connsiteX34" fmla="*/ 50967 w 72737"/>
                    <a:gd name="connsiteY34" fmla="*/ 25988 h 210761"/>
                    <a:gd name="connsiteX35" fmla="*/ 48412 w 72737"/>
                    <a:gd name="connsiteY35" fmla="*/ 14110 h 210761"/>
                    <a:gd name="connsiteX36" fmla="*/ 47169 w 72737"/>
                    <a:gd name="connsiteY36" fmla="*/ 9484 h 210761"/>
                    <a:gd name="connsiteX37" fmla="*/ 46686 w 72737"/>
                    <a:gd name="connsiteY37" fmla="*/ 7826 h 210761"/>
                    <a:gd name="connsiteX38" fmla="*/ 45235 w 72737"/>
                    <a:gd name="connsiteY38" fmla="*/ 3683 h 210761"/>
                    <a:gd name="connsiteX39" fmla="*/ 43509 w 72737"/>
                    <a:gd name="connsiteY39" fmla="*/ -391 h 210761"/>
                    <a:gd name="connsiteX40" fmla="*/ 43509 w 72737"/>
                    <a:gd name="connsiteY40" fmla="*/ -391 h 210761"/>
                    <a:gd name="connsiteX41" fmla="*/ 42750 w 72737"/>
                    <a:gd name="connsiteY41" fmla="*/ 1542 h 210761"/>
                    <a:gd name="connsiteX42" fmla="*/ 31838 w 72737"/>
                    <a:gd name="connsiteY42" fmla="*/ 17287 h 210761"/>
                    <a:gd name="connsiteX43" fmla="*/ 40816 w 72737"/>
                    <a:gd name="connsiteY43" fmla="*/ 9138 h 210761"/>
                    <a:gd name="connsiteX44" fmla="*/ 31838 w 72737"/>
                    <a:gd name="connsiteY44" fmla="*/ 17287 h 210761"/>
                    <a:gd name="connsiteX45" fmla="*/ 30457 w 72737"/>
                    <a:gd name="connsiteY45" fmla="*/ 18599 h 210761"/>
                    <a:gd name="connsiteX46" fmla="*/ 30457 w 72737"/>
                    <a:gd name="connsiteY46" fmla="*/ 18599 h 210761"/>
                    <a:gd name="connsiteX47" fmla="*/ -204 w 72737"/>
                    <a:gd name="connsiteY47" fmla="*/ 46705 h 210761"/>
                    <a:gd name="connsiteX48" fmla="*/ 72 w 72737"/>
                    <a:gd name="connsiteY48" fmla="*/ 47189 h 21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72737" h="210761">
                      <a:moveTo>
                        <a:pt x="72" y="47189"/>
                      </a:moveTo>
                      <a:lnTo>
                        <a:pt x="694" y="50296"/>
                      </a:lnTo>
                      <a:cubicBezTo>
                        <a:pt x="1315" y="53473"/>
                        <a:pt x="1868" y="56718"/>
                        <a:pt x="2489" y="60033"/>
                      </a:cubicBezTo>
                      <a:cubicBezTo>
                        <a:pt x="3111" y="63348"/>
                        <a:pt x="3940" y="66939"/>
                        <a:pt x="4630" y="70944"/>
                      </a:cubicBezTo>
                      <a:cubicBezTo>
                        <a:pt x="4630" y="72809"/>
                        <a:pt x="5390" y="74673"/>
                        <a:pt x="5735" y="76607"/>
                      </a:cubicBezTo>
                      <a:cubicBezTo>
                        <a:pt x="6909" y="82338"/>
                        <a:pt x="8221" y="88208"/>
                        <a:pt x="9464" y="94216"/>
                      </a:cubicBezTo>
                      <a:cubicBezTo>
                        <a:pt x="11121" y="101675"/>
                        <a:pt x="12848" y="109340"/>
                        <a:pt x="14712" y="117281"/>
                      </a:cubicBezTo>
                      <a:cubicBezTo>
                        <a:pt x="16577" y="125223"/>
                        <a:pt x="18372" y="132612"/>
                        <a:pt x="20375" y="140553"/>
                      </a:cubicBezTo>
                      <a:cubicBezTo>
                        <a:pt x="22378" y="148495"/>
                        <a:pt x="24311" y="155953"/>
                        <a:pt x="26452" y="164033"/>
                      </a:cubicBezTo>
                      <a:cubicBezTo>
                        <a:pt x="28593" y="172112"/>
                        <a:pt x="30388" y="178466"/>
                        <a:pt x="32460" y="185993"/>
                      </a:cubicBezTo>
                      <a:cubicBezTo>
                        <a:pt x="32426" y="186359"/>
                        <a:pt x="32426" y="186732"/>
                        <a:pt x="32460" y="187098"/>
                      </a:cubicBezTo>
                      <a:cubicBezTo>
                        <a:pt x="34532" y="194487"/>
                        <a:pt x="36672" y="202152"/>
                        <a:pt x="38951" y="209886"/>
                      </a:cubicBezTo>
                      <a:cubicBezTo>
                        <a:pt x="38910" y="210045"/>
                        <a:pt x="38910" y="210211"/>
                        <a:pt x="38951" y="210370"/>
                      </a:cubicBezTo>
                      <a:lnTo>
                        <a:pt x="48688" y="201393"/>
                      </a:lnTo>
                      <a:cubicBezTo>
                        <a:pt x="48447" y="201531"/>
                        <a:pt x="48191" y="201648"/>
                        <a:pt x="47929" y="201738"/>
                      </a:cubicBezTo>
                      <a:cubicBezTo>
                        <a:pt x="61195" y="187195"/>
                        <a:pt x="69509" y="168818"/>
                        <a:pt x="71684" y="149255"/>
                      </a:cubicBezTo>
                      <a:cubicBezTo>
                        <a:pt x="72817" y="139524"/>
                        <a:pt x="72817" y="129705"/>
                        <a:pt x="71684" y="119975"/>
                      </a:cubicBezTo>
                      <a:cubicBezTo>
                        <a:pt x="70593" y="111557"/>
                        <a:pt x="69026" y="103214"/>
                        <a:pt x="66989" y="94976"/>
                      </a:cubicBezTo>
                      <a:cubicBezTo>
                        <a:pt x="65055" y="87242"/>
                        <a:pt x="62707" y="79024"/>
                        <a:pt x="60083" y="70392"/>
                      </a:cubicBezTo>
                      <a:cubicBezTo>
                        <a:pt x="58101" y="74287"/>
                        <a:pt x="55587" y="77884"/>
                        <a:pt x="52625" y="81096"/>
                      </a:cubicBezTo>
                      <a:lnTo>
                        <a:pt x="50967" y="82960"/>
                      </a:lnTo>
                      <a:lnTo>
                        <a:pt x="49172" y="84825"/>
                      </a:lnTo>
                      <a:lnTo>
                        <a:pt x="49172" y="84825"/>
                      </a:lnTo>
                      <a:cubicBezTo>
                        <a:pt x="56885" y="72173"/>
                        <a:pt x="59357" y="57008"/>
                        <a:pt x="56077" y="42562"/>
                      </a:cubicBezTo>
                      <a:cubicBezTo>
                        <a:pt x="53916" y="48680"/>
                        <a:pt x="50636" y="54350"/>
                        <a:pt x="46409" y="59274"/>
                      </a:cubicBezTo>
                      <a:cubicBezTo>
                        <a:pt x="45788" y="60033"/>
                        <a:pt x="45029" y="60793"/>
                        <a:pt x="44269" y="61553"/>
                      </a:cubicBezTo>
                      <a:lnTo>
                        <a:pt x="43647" y="62105"/>
                      </a:lnTo>
                      <a:lnTo>
                        <a:pt x="43647" y="62105"/>
                      </a:lnTo>
                      <a:cubicBezTo>
                        <a:pt x="46341" y="57796"/>
                        <a:pt x="48454" y="53155"/>
                        <a:pt x="49931" y="48294"/>
                      </a:cubicBezTo>
                      <a:cubicBezTo>
                        <a:pt x="50256" y="47368"/>
                        <a:pt x="50511" y="46422"/>
                        <a:pt x="50691" y="45462"/>
                      </a:cubicBezTo>
                      <a:cubicBezTo>
                        <a:pt x="50691" y="44012"/>
                        <a:pt x="51243" y="42493"/>
                        <a:pt x="51451" y="41043"/>
                      </a:cubicBezTo>
                      <a:cubicBezTo>
                        <a:pt x="51658" y="39592"/>
                        <a:pt x="51451" y="39109"/>
                        <a:pt x="51451" y="38142"/>
                      </a:cubicBezTo>
                      <a:cubicBezTo>
                        <a:pt x="51616" y="35843"/>
                        <a:pt x="51616" y="33536"/>
                        <a:pt x="51451" y="31236"/>
                      </a:cubicBezTo>
                      <a:cubicBezTo>
                        <a:pt x="51451" y="30477"/>
                        <a:pt x="51451" y="29786"/>
                        <a:pt x="51451" y="29027"/>
                      </a:cubicBezTo>
                      <a:cubicBezTo>
                        <a:pt x="51451" y="28267"/>
                        <a:pt x="51451" y="26955"/>
                        <a:pt x="50967" y="25988"/>
                      </a:cubicBezTo>
                      <a:cubicBezTo>
                        <a:pt x="50208" y="21499"/>
                        <a:pt x="49310" y="17563"/>
                        <a:pt x="48412" y="14110"/>
                      </a:cubicBezTo>
                      <a:cubicBezTo>
                        <a:pt x="47998" y="12453"/>
                        <a:pt x="47584" y="10934"/>
                        <a:pt x="47169" y="9484"/>
                      </a:cubicBezTo>
                      <a:cubicBezTo>
                        <a:pt x="46755" y="8034"/>
                        <a:pt x="47169" y="8379"/>
                        <a:pt x="46686" y="7826"/>
                      </a:cubicBezTo>
                      <a:cubicBezTo>
                        <a:pt x="46202" y="7274"/>
                        <a:pt x="45719" y="4857"/>
                        <a:pt x="45235" y="3683"/>
                      </a:cubicBezTo>
                      <a:cubicBezTo>
                        <a:pt x="44738" y="2295"/>
                        <a:pt x="44165" y="934"/>
                        <a:pt x="43509" y="-391"/>
                      </a:cubicBezTo>
                      <a:lnTo>
                        <a:pt x="43509" y="-391"/>
                      </a:lnTo>
                      <a:cubicBezTo>
                        <a:pt x="43316" y="278"/>
                        <a:pt x="43060" y="921"/>
                        <a:pt x="42750" y="1542"/>
                      </a:cubicBezTo>
                      <a:cubicBezTo>
                        <a:pt x="39946" y="7322"/>
                        <a:pt x="36265" y="12633"/>
                        <a:pt x="31838" y="17287"/>
                      </a:cubicBezTo>
                      <a:lnTo>
                        <a:pt x="40816" y="9138"/>
                      </a:lnTo>
                      <a:lnTo>
                        <a:pt x="31838" y="17287"/>
                      </a:lnTo>
                      <a:lnTo>
                        <a:pt x="30457" y="18599"/>
                      </a:lnTo>
                      <a:lnTo>
                        <a:pt x="30457" y="18599"/>
                      </a:lnTo>
                      <a:lnTo>
                        <a:pt x="-204" y="46705"/>
                      </a:lnTo>
                      <a:cubicBezTo>
                        <a:pt x="-204" y="46705"/>
                        <a:pt x="142" y="47051"/>
                        <a:pt x="72" y="47189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44EF423-668D-F08D-1104-78C5A7801F22}"/>
                    </a:ext>
                  </a:extLst>
                </p:cNvPr>
                <p:cNvSpPr/>
                <p:nvPr/>
              </p:nvSpPr>
              <p:spPr>
                <a:xfrm>
                  <a:off x="4787318" y="2290228"/>
                  <a:ext cx="50072" cy="127824"/>
                </a:xfrm>
                <a:custGeom>
                  <a:avLst/>
                  <a:gdLst>
                    <a:gd name="connsiteX0" fmla="*/ -204 w 50072"/>
                    <a:gd name="connsiteY0" fmla="*/ 33032 h 127824"/>
                    <a:gd name="connsiteX1" fmla="*/ 1522 w 50072"/>
                    <a:gd name="connsiteY1" fmla="*/ 55683 h 127824"/>
                    <a:gd name="connsiteX2" fmla="*/ 1522 w 50072"/>
                    <a:gd name="connsiteY2" fmla="*/ 56995 h 127824"/>
                    <a:gd name="connsiteX3" fmla="*/ 4216 w 50072"/>
                    <a:gd name="connsiteY3" fmla="*/ 80750 h 127824"/>
                    <a:gd name="connsiteX4" fmla="*/ 7599 w 50072"/>
                    <a:gd name="connsiteY4" fmla="*/ 104368 h 127824"/>
                    <a:gd name="connsiteX5" fmla="*/ 11467 w 50072"/>
                    <a:gd name="connsiteY5" fmla="*/ 127433 h 127824"/>
                    <a:gd name="connsiteX6" fmla="*/ 42128 w 50072"/>
                    <a:gd name="connsiteY6" fmla="*/ 99327 h 127824"/>
                    <a:gd name="connsiteX7" fmla="*/ 49862 w 50072"/>
                    <a:gd name="connsiteY7" fmla="*/ 71704 h 127824"/>
                    <a:gd name="connsiteX8" fmla="*/ 49448 w 50072"/>
                    <a:gd name="connsiteY8" fmla="*/ 64177 h 127824"/>
                    <a:gd name="connsiteX9" fmla="*/ 46685 w 50072"/>
                    <a:gd name="connsiteY9" fmla="*/ 39938 h 127824"/>
                    <a:gd name="connsiteX10" fmla="*/ 42128 w 50072"/>
                    <a:gd name="connsiteY10" fmla="*/ 18254 h 127824"/>
                    <a:gd name="connsiteX11" fmla="*/ 38606 w 50072"/>
                    <a:gd name="connsiteY11" fmla="*/ 7274 h 127824"/>
                    <a:gd name="connsiteX12" fmla="*/ 35222 w 50072"/>
                    <a:gd name="connsiteY12" fmla="*/ -391 h 127824"/>
                    <a:gd name="connsiteX13" fmla="*/ -204 w 50072"/>
                    <a:gd name="connsiteY13" fmla="*/ 33032 h 12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0072" h="127824">
                      <a:moveTo>
                        <a:pt x="-204" y="33032"/>
                      </a:moveTo>
                      <a:cubicBezTo>
                        <a:pt x="-204" y="39938"/>
                        <a:pt x="763" y="47327"/>
                        <a:pt x="1522" y="55683"/>
                      </a:cubicBezTo>
                      <a:cubicBezTo>
                        <a:pt x="1453" y="56118"/>
                        <a:pt x="1453" y="56560"/>
                        <a:pt x="1522" y="56995"/>
                      </a:cubicBezTo>
                      <a:cubicBezTo>
                        <a:pt x="2213" y="64246"/>
                        <a:pt x="3111" y="72118"/>
                        <a:pt x="4216" y="80750"/>
                      </a:cubicBezTo>
                      <a:cubicBezTo>
                        <a:pt x="5183" y="88139"/>
                        <a:pt x="6287" y="95943"/>
                        <a:pt x="7599" y="104368"/>
                      </a:cubicBezTo>
                      <a:cubicBezTo>
                        <a:pt x="8704" y="111688"/>
                        <a:pt x="10085" y="119353"/>
                        <a:pt x="11467" y="127433"/>
                      </a:cubicBezTo>
                      <a:lnTo>
                        <a:pt x="42128" y="99327"/>
                      </a:lnTo>
                      <a:cubicBezTo>
                        <a:pt x="47328" y="91067"/>
                        <a:pt x="50014" y="81469"/>
                        <a:pt x="49862" y="71704"/>
                      </a:cubicBezTo>
                      <a:cubicBezTo>
                        <a:pt x="49862" y="69287"/>
                        <a:pt x="49862" y="66801"/>
                        <a:pt x="49448" y="64177"/>
                      </a:cubicBezTo>
                      <a:cubicBezTo>
                        <a:pt x="48958" y="56055"/>
                        <a:pt x="48039" y="47962"/>
                        <a:pt x="46685" y="39938"/>
                      </a:cubicBezTo>
                      <a:cubicBezTo>
                        <a:pt x="45574" y="32631"/>
                        <a:pt x="44048" y="25394"/>
                        <a:pt x="42128" y="18254"/>
                      </a:cubicBezTo>
                      <a:cubicBezTo>
                        <a:pt x="41161" y="14532"/>
                        <a:pt x="39980" y="10865"/>
                        <a:pt x="38606" y="7274"/>
                      </a:cubicBezTo>
                      <a:cubicBezTo>
                        <a:pt x="37501" y="4512"/>
                        <a:pt x="36396" y="2025"/>
                        <a:pt x="35222" y="-391"/>
                      </a:cubicBezTo>
                      <a:cubicBezTo>
                        <a:pt x="24035" y="11141"/>
                        <a:pt x="9740" y="24883"/>
                        <a:pt x="-204" y="33032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10B1230-F969-6A6F-4051-90C25E91AE3B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1CF420D-0C11-7AA0-8443-05B929D0E50E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4599257F-E380-3593-024C-2CF1B62304FC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502B664-9CE0-2BA3-8F3E-60D64243E9A2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F5F1A69-35E2-EC54-A303-DCD4BFE36A63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77D290F-586F-FF87-08AA-09AABF3076F3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79E210B-58B6-963B-1267-4D4BCCF129D6}"/>
                    </a:ext>
                  </a:extLst>
                </p:cNvPr>
                <p:cNvSpPr/>
                <p:nvPr/>
              </p:nvSpPr>
              <p:spPr>
                <a:xfrm>
                  <a:off x="5041724" y="2272490"/>
                  <a:ext cx="71828" cy="62793"/>
                </a:xfrm>
                <a:custGeom>
                  <a:avLst/>
                  <a:gdLst>
                    <a:gd name="connsiteX0" fmla="*/ 40747 w 71828"/>
                    <a:gd name="connsiteY0" fmla="*/ 911 h 62793"/>
                    <a:gd name="connsiteX1" fmla="*/ -204 w 71828"/>
                    <a:gd name="connsiteY1" fmla="*/ 31641 h 62793"/>
                    <a:gd name="connsiteX2" fmla="*/ 9947 w 71828"/>
                    <a:gd name="connsiteY2" fmla="*/ 60162 h 62793"/>
                    <a:gd name="connsiteX3" fmla="*/ 45304 w 71828"/>
                    <a:gd name="connsiteY3" fmla="*/ 27014 h 62793"/>
                    <a:gd name="connsiteX4" fmla="*/ 46685 w 71828"/>
                    <a:gd name="connsiteY4" fmla="*/ 25909 h 62793"/>
                    <a:gd name="connsiteX5" fmla="*/ 45304 w 71828"/>
                    <a:gd name="connsiteY5" fmla="*/ 27014 h 62793"/>
                    <a:gd name="connsiteX6" fmla="*/ 11674 w 71828"/>
                    <a:gd name="connsiteY6" fmla="*/ 60990 h 62793"/>
                    <a:gd name="connsiteX7" fmla="*/ 66919 w 71828"/>
                    <a:gd name="connsiteY7" fmla="*/ 62164 h 62793"/>
                    <a:gd name="connsiteX8" fmla="*/ 68162 w 71828"/>
                    <a:gd name="connsiteY8" fmla="*/ 17692 h 62793"/>
                    <a:gd name="connsiteX9" fmla="*/ 40747 w 71828"/>
                    <a:gd name="connsiteY9" fmla="*/ 911 h 62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1828" h="62793">
                      <a:moveTo>
                        <a:pt x="40747" y="911"/>
                      </a:moveTo>
                      <a:cubicBezTo>
                        <a:pt x="25727" y="9184"/>
                        <a:pt x="11943" y="19529"/>
                        <a:pt x="-204" y="31641"/>
                      </a:cubicBezTo>
                      <a:lnTo>
                        <a:pt x="9947" y="60162"/>
                      </a:lnTo>
                      <a:cubicBezTo>
                        <a:pt x="20941" y="48298"/>
                        <a:pt x="32756" y="37221"/>
                        <a:pt x="45304" y="27014"/>
                      </a:cubicBezTo>
                      <a:lnTo>
                        <a:pt x="46685" y="25909"/>
                      </a:lnTo>
                      <a:cubicBezTo>
                        <a:pt x="46271" y="26324"/>
                        <a:pt x="45788" y="26600"/>
                        <a:pt x="45304" y="27014"/>
                      </a:cubicBezTo>
                      <a:cubicBezTo>
                        <a:pt x="33240" y="37463"/>
                        <a:pt x="21997" y="48822"/>
                        <a:pt x="11674" y="60990"/>
                      </a:cubicBezTo>
                      <a:cubicBezTo>
                        <a:pt x="30056" y="62316"/>
                        <a:pt x="48495" y="62710"/>
                        <a:pt x="66919" y="62164"/>
                      </a:cubicBezTo>
                      <a:cubicBezTo>
                        <a:pt x="76725" y="32953"/>
                        <a:pt x="68162" y="17692"/>
                        <a:pt x="68162" y="17692"/>
                      </a:cubicBezTo>
                      <a:cubicBezTo>
                        <a:pt x="68162" y="17692"/>
                        <a:pt x="57942" y="-6133"/>
                        <a:pt x="40747" y="91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69923"/>
                    </a:gs>
                    <a:gs pos="31000">
                      <a:srgbClr val="F79A23"/>
                    </a:gs>
                    <a:gs pos="84000">
                      <a:srgbClr val="E97826"/>
                    </a:gs>
                  </a:gsLst>
                  <a:lin ang="21114443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CD22166E-DF1A-97F0-5469-894EA38B0EBC}"/>
                    </a:ext>
                  </a:extLst>
                </p:cNvPr>
                <p:cNvSpPr/>
                <p:nvPr/>
              </p:nvSpPr>
              <p:spPr>
                <a:xfrm>
                  <a:off x="5034266" y="2421367"/>
                  <a:ext cx="2485" cy="6905"/>
                </a:xfrm>
                <a:custGeom>
                  <a:avLst/>
                  <a:gdLst>
                    <a:gd name="connsiteX0" fmla="*/ 2282 w 2485"/>
                    <a:gd name="connsiteY0" fmla="*/ -391 h 6905"/>
                    <a:gd name="connsiteX1" fmla="*/ 2282 w 2485"/>
                    <a:gd name="connsiteY1" fmla="*/ -391 h 6905"/>
                    <a:gd name="connsiteX2" fmla="*/ 210 w 2485"/>
                    <a:gd name="connsiteY2" fmla="*/ -391 h 6905"/>
                    <a:gd name="connsiteX3" fmla="*/ -204 w 2485"/>
                    <a:gd name="connsiteY3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" h="6905">
                      <a:moveTo>
                        <a:pt x="2282" y="-391"/>
                      </a:moveTo>
                      <a:lnTo>
                        <a:pt x="2282" y="-391"/>
                      </a:lnTo>
                      <a:lnTo>
                        <a:pt x="210" y="-391"/>
                      </a:lnTo>
                      <a:cubicBezTo>
                        <a:pt x="210" y="-391"/>
                        <a:pt x="210" y="-391"/>
                        <a:pt x="-204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7030292-30B3-621B-50DB-E84D3AC0639C}"/>
                    </a:ext>
                  </a:extLst>
                </p:cNvPr>
                <p:cNvSpPr/>
                <p:nvPr/>
              </p:nvSpPr>
              <p:spPr>
                <a:xfrm>
                  <a:off x="5012029" y="2466254"/>
                  <a:ext cx="3521" cy="51"/>
                </a:xfrm>
                <a:custGeom>
                  <a:avLst/>
                  <a:gdLst>
                    <a:gd name="connsiteX0" fmla="*/ 3318 w 3521"/>
                    <a:gd name="connsiteY0" fmla="*/ -391 h 51"/>
                    <a:gd name="connsiteX1" fmla="*/ -204 w 3521"/>
                    <a:gd name="connsiteY1" fmla="*/ -391 h 51"/>
                    <a:gd name="connsiteX2" fmla="*/ 3318 w 3521"/>
                    <a:gd name="connsiteY2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21" h="51">
                      <a:moveTo>
                        <a:pt x="3318" y="-391"/>
                      </a:moveTo>
                      <a:cubicBezTo>
                        <a:pt x="2144" y="-322"/>
                        <a:pt x="970" y="-322"/>
                        <a:pt x="-204" y="-391"/>
                      </a:cubicBezTo>
                      <a:cubicBezTo>
                        <a:pt x="970" y="-322"/>
                        <a:pt x="2144" y="-322"/>
                        <a:pt x="3318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FBDA80E-3D4D-F799-C1B1-52701076E09E}"/>
                    </a:ext>
                  </a:extLst>
                </p:cNvPr>
                <p:cNvSpPr/>
                <p:nvPr/>
              </p:nvSpPr>
              <p:spPr>
                <a:xfrm>
                  <a:off x="4886139" y="2416326"/>
                  <a:ext cx="101513" cy="166219"/>
                </a:xfrm>
                <a:custGeom>
                  <a:avLst/>
                  <a:gdLst>
                    <a:gd name="connsiteX0" fmla="*/ 16508 w 101513"/>
                    <a:gd name="connsiteY0" fmla="*/ 141520 h 166219"/>
                    <a:gd name="connsiteX1" fmla="*/ 17129 w 101513"/>
                    <a:gd name="connsiteY1" fmla="*/ 140346 h 166219"/>
                    <a:gd name="connsiteX2" fmla="*/ 29767 w 101513"/>
                    <a:gd name="connsiteY2" fmla="*/ 117903 h 166219"/>
                    <a:gd name="connsiteX3" fmla="*/ 43578 w 101513"/>
                    <a:gd name="connsiteY3" fmla="*/ 94286 h 166219"/>
                    <a:gd name="connsiteX4" fmla="*/ 57390 w 101513"/>
                    <a:gd name="connsiteY4" fmla="*/ 71013 h 166219"/>
                    <a:gd name="connsiteX5" fmla="*/ 71201 w 101513"/>
                    <a:gd name="connsiteY5" fmla="*/ 48294 h 166219"/>
                    <a:gd name="connsiteX6" fmla="*/ 82250 w 101513"/>
                    <a:gd name="connsiteY6" fmla="*/ 31098 h 166219"/>
                    <a:gd name="connsiteX7" fmla="*/ 85841 w 101513"/>
                    <a:gd name="connsiteY7" fmla="*/ 25643 h 166219"/>
                    <a:gd name="connsiteX8" fmla="*/ 92747 w 101513"/>
                    <a:gd name="connsiteY8" fmla="*/ 15215 h 166219"/>
                    <a:gd name="connsiteX9" fmla="*/ 98961 w 101513"/>
                    <a:gd name="connsiteY9" fmla="*/ 5893 h 166219"/>
                    <a:gd name="connsiteX10" fmla="*/ 100964 w 101513"/>
                    <a:gd name="connsiteY10" fmla="*/ 2923 h 166219"/>
                    <a:gd name="connsiteX11" fmla="*/ 101310 w 101513"/>
                    <a:gd name="connsiteY11" fmla="*/ 2440 h 166219"/>
                    <a:gd name="connsiteX12" fmla="*/ 99583 w 101513"/>
                    <a:gd name="connsiteY12" fmla="*/ 2440 h 166219"/>
                    <a:gd name="connsiteX13" fmla="*/ 98616 w 101513"/>
                    <a:gd name="connsiteY13" fmla="*/ -391 h 166219"/>
                    <a:gd name="connsiteX14" fmla="*/ 98133 w 101513"/>
                    <a:gd name="connsiteY14" fmla="*/ 368 h 166219"/>
                    <a:gd name="connsiteX15" fmla="*/ 88603 w 101513"/>
                    <a:gd name="connsiteY15" fmla="*/ 14180 h 166219"/>
                    <a:gd name="connsiteX16" fmla="*/ 83148 w 101513"/>
                    <a:gd name="connsiteY16" fmla="*/ 22259 h 166219"/>
                    <a:gd name="connsiteX17" fmla="*/ 68300 w 101513"/>
                    <a:gd name="connsiteY17" fmla="*/ 44910 h 166219"/>
                    <a:gd name="connsiteX18" fmla="*/ 53729 w 101513"/>
                    <a:gd name="connsiteY18" fmla="*/ 68113 h 166219"/>
                    <a:gd name="connsiteX19" fmla="*/ 39918 w 101513"/>
                    <a:gd name="connsiteY19" fmla="*/ 91040 h 166219"/>
                    <a:gd name="connsiteX20" fmla="*/ 26452 w 101513"/>
                    <a:gd name="connsiteY20" fmla="*/ 113829 h 166219"/>
                    <a:gd name="connsiteX21" fmla="*/ 13055 w 101513"/>
                    <a:gd name="connsiteY21" fmla="*/ 137308 h 166219"/>
                    <a:gd name="connsiteX22" fmla="*/ 10085 w 101513"/>
                    <a:gd name="connsiteY22" fmla="*/ 142625 h 166219"/>
                    <a:gd name="connsiteX23" fmla="*/ -204 w 101513"/>
                    <a:gd name="connsiteY23" fmla="*/ 161202 h 166219"/>
                    <a:gd name="connsiteX24" fmla="*/ 1384 w 101513"/>
                    <a:gd name="connsiteY24" fmla="*/ 165828 h 166219"/>
                    <a:gd name="connsiteX25" fmla="*/ 3732 w 101513"/>
                    <a:gd name="connsiteY25" fmla="*/ 165828 h 166219"/>
                    <a:gd name="connsiteX26" fmla="*/ 3732 w 101513"/>
                    <a:gd name="connsiteY26" fmla="*/ 165276 h 166219"/>
                    <a:gd name="connsiteX27" fmla="*/ 16508 w 101513"/>
                    <a:gd name="connsiteY27" fmla="*/ 141520 h 166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1513" h="166219">
                      <a:moveTo>
                        <a:pt x="16508" y="141520"/>
                      </a:moveTo>
                      <a:lnTo>
                        <a:pt x="17129" y="140346"/>
                      </a:lnTo>
                      <a:lnTo>
                        <a:pt x="29767" y="117903"/>
                      </a:lnTo>
                      <a:cubicBezTo>
                        <a:pt x="34393" y="109823"/>
                        <a:pt x="39020" y="101882"/>
                        <a:pt x="43578" y="94286"/>
                      </a:cubicBezTo>
                      <a:cubicBezTo>
                        <a:pt x="48136" y="86689"/>
                        <a:pt x="53039" y="78472"/>
                        <a:pt x="57390" y="71013"/>
                      </a:cubicBezTo>
                      <a:cubicBezTo>
                        <a:pt x="61740" y="63555"/>
                        <a:pt x="66850" y="55545"/>
                        <a:pt x="71201" y="48294"/>
                      </a:cubicBezTo>
                      <a:lnTo>
                        <a:pt x="82250" y="31098"/>
                      </a:lnTo>
                      <a:lnTo>
                        <a:pt x="85841" y="25643"/>
                      </a:lnTo>
                      <a:cubicBezTo>
                        <a:pt x="88258" y="22121"/>
                        <a:pt x="90537" y="18737"/>
                        <a:pt x="92747" y="15215"/>
                      </a:cubicBezTo>
                      <a:cubicBezTo>
                        <a:pt x="94956" y="11694"/>
                        <a:pt x="96959" y="9000"/>
                        <a:pt x="98961" y="5893"/>
                      </a:cubicBezTo>
                      <a:cubicBezTo>
                        <a:pt x="99652" y="4926"/>
                        <a:pt x="100412" y="3890"/>
                        <a:pt x="100964" y="2923"/>
                      </a:cubicBezTo>
                      <a:lnTo>
                        <a:pt x="101310" y="2440"/>
                      </a:lnTo>
                      <a:lnTo>
                        <a:pt x="99583" y="2440"/>
                      </a:lnTo>
                      <a:lnTo>
                        <a:pt x="98616" y="-391"/>
                      </a:lnTo>
                      <a:lnTo>
                        <a:pt x="98133" y="368"/>
                      </a:lnTo>
                      <a:cubicBezTo>
                        <a:pt x="94956" y="4857"/>
                        <a:pt x="91711" y="9415"/>
                        <a:pt x="88603" y="14180"/>
                      </a:cubicBezTo>
                      <a:lnTo>
                        <a:pt x="83148" y="22259"/>
                      </a:lnTo>
                      <a:cubicBezTo>
                        <a:pt x="78107" y="29717"/>
                        <a:pt x="73203" y="37245"/>
                        <a:pt x="68300" y="44910"/>
                      </a:cubicBezTo>
                      <a:cubicBezTo>
                        <a:pt x="63397" y="52575"/>
                        <a:pt x="58494" y="60379"/>
                        <a:pt x="53729" y="68113"/>
                      </a:cubicBezTo>
                      <a:cubicBezTo>
                        <a:pt x="48964" y="75847"/>
                        <a:pt x="44338" y="83375"/>
                        <a:pt x="39918" y="91040"/>
                      </a:cubicBezTo>
                      <a:cubicBezTo>
                        <a:pt x="35498" y="98705"/>
                        <a:pt x="30872" y="106232"/>
                        <a:pt x="26452" y="113829"/>
                      </a:cubicBezTo>
                      <a:cubicBezTo>
                        <a:pt x="22032" y="121425"/>
                        <a:pt x="17336" y="129574"/>
                        <a:pt x="13055" y="137308"/>
                      </a:cubicBezTo>
                      <a:cubicBezTo>
                        <a:pt x="12019" y="139034"/>
                        <a:pt x="11052" y="140899"/>
                        <a:pt x="10085" y="142625"/>
                      </a:cubicBezTo>
                      <a:cubicBezTo>
                        <a:pt x="6563" y="148910"/>
                        <a:pt x="3180" y="155056"/>
                        <a:pt x="-204" y="161202"/>
                      </a:cubicBezTo>
                      <a:lnTo>
                        <a:pt x="1384" y="165828"/>
                      </a:lnTo>
                      <a:lnTo>
                        <a:pt x="3732" y="165828"/>
                      </a:lnTo>
                      <a:cubicBezTo>
                        <a:pt x="3794" y="165649"/>
                        <a:pt x="3794" y="165456"/>
                        <a:pt x="3732" y="165276"/>
                      </a:cubicBezTo>
                      <a:cubicBezTo>
                        <a:pt x="7945" y="156989"/>
                        <a:pt x="12295" y="149117"/>
                        <a:pt x="16508" y="141520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0E0B3803-FE2E-8ED7-7FD7-B8CEEC4EF214}"/>
                    </a:ext>
                  </a:extLst>
                </p:cNvPr>
                <p:cNvSpPr/>
                <p:nvPr/>
              </p:nvSpPr>
              <p:spPr>
                <a:xfrm>
                  <a:off x="4997389" y="2488835"/>
                  <a:ext cx="5593" cy="6905"/>
                </a:xfrm>
                <a:custGeom>
                  <a:avLst/>
                  <a:gdLst>
                    <a:gd name="connsiteX0" fmla="*/ 5390 w 5593"/>
                    <a:gd name="connsiteY0" fmla="*/ -391 h 6905"/>
                    <a:gd name="connsiteX1" fmla="*/ -204 w 5593"/>
                    <a:gd name="connsiteY1" fmla="*/ -391 h 6905"/>
                    <a:gd name="connsiteX2" fmla="*/ 2697 w 5593"/>
                    <a:gd name="connsiteY2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93" h="6905">
                      <a:moveTo>
                        <a:pt x="5390" y="-391"/>
                      </a:moveTo>
                      <a:lnTo>
                        <a:pt x="-204" y="-391"/>
                      </a:lnTo>
                      <a:cubicBezTo>
                        <a:pt x="694" y="-391"/>
                        <a:pt x="1730" y="-391"/>
                        <a:pt x="2697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4EBD07E-1939-16FC-6AD5-BAAEA6180409}"/>
                    </a:ext>
                  </a:extLst>
                </p:cNvPr>
                <p:cNvSpPr/>
                <p:nvPr/>
              </p:nvSpPr>
              <p:spPr>
                <a:xfrm>
                  <a:off x="4997389" y="2488835"/>
                  <a:ext cx="5593" cy="6905"/>
                </a:xfrm>
                <a:custGeom>
                  <a:avLst/>
                  <a:gdLst>
                    <a:gd name="connsiteX0" fmla="*/ 5390 w 5593"/>
                    <a:gd name="connsiteY0" fmla="*/ -391 h 6905"/>
                    <a:gd name="connsiteX1" fmla="*/ -204 w 5593"/>
                    <a:gd name="connsiteY1" fmla="*/ -391 h 6905"/>
                    <a:gd name="connsiteX2" fmla="*/ 2697 w 5593"/>
                    <a:gd name="connsiteY2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93" h="6905">
                      <a:moveTo>
                        <a:pt x="5390" y="-391"/>
                      </a:moveTo>
                      <a:lnTo>
                        <a:pt x="-204" y="-391"/>
                      </a:lnTo>
                      <a:cubicBezTo>
                        <a:pt x="694" y="-391"/>
                        <a:pt x="1730" y="-391"/>
                        <a:pt x="2697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A84BFD8-40A9-86FD-61B1-E08ACA6C3B93}"/>
                    </a:ext>
                  </a:extLst>
                </p:cNvPr>
                <p:cNvSpPr/>
                <p:nvPr/>
              </p:nvSpPr>
              <p:spPr>
                <a:xfrm>
                  <a:off x="5011201" y="2466392"/>
                  <a:ext cx="4350" cy="51"/>
                </a:xfrm>
                <a:custGeom>
                  <a:avLst/>
                  <a:gdLst>
                    <a:gd name="connsiteX0" fmla="*/ -204 w 4350"/>
                    <a:gd name="connsiteY0" fmla="*/ -391 h 51"/>
                    <a:gd name="connsiteX1" fmla="*/ 625 w 4350"/>
                    <a:gd name="connsiteY1" fmla="*/ -391 h 51"/>
                    <a:gd name="connsiteX2" fmla="*/ 4147 w 4350"/>
                    <a:gd name="connsiteY2" fmla="*/ -391 h 51"/>
                    <a:gd name="connsiteX3" fmla="*/ -204 w 4350"/>
                    <a:gd name="connsiteY3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50" h="51">
                      <a:moveTo>
                        <a:pt x="-204" y="-391"/>
                      </a:moveTo>
                      <a:lnTo>
                        <a:pt x="625" y="-391"/>
                      </a:lnTo>
                      <a:cubicBezTo>
                        <a:pt x="1799" y="-322"/>
                        <a:pt x="2973" y="-322"/>
                        <a:pt x="4147" y="-391"/>
                      </a:cubicBez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D919DF1-F7C8-16CF-426B-6BFE5CA33200}"/>
                    </a:ext>
                  </a:extLst>
                </p:cNvPr>
                <p:cNvSpPr/>
                <p:nvPr/>
              </p:nvSpPr>
              <p:spPr>
                <a:xfrm>
                  <a:off x="5011201" y="2466392"/>
                  <a:ext cx="4350" cy="51"/>
                </a:xfrm>
                <a:custGeom>
                  <a:avLst/>
                  <a:gdLst>
                    <a:gd name="connsiteX0" fmla="*/ -204 w 4350"/>
                    <a:gd name="connsiteY0" fmla="*/ -391 h 51"/>
                    <a:gd name="connsiteX1" fmla="*/ 625 w 4350"/>
                    <a:gd name="connsiteY1" fmla="*/ -391 h 51"/>
                    <a:gd name="connsiteX2" fmla="*/ 4147 w 4350"/>
                    <a:gd name="connsiteY2" fmla="*/ -391 h 51"/>
                    <a:gd name="connsiteX3" fmla="*/ -204 w 4350"/>
                    <a:gd name="connsiteY3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50" h="51">
                      <a:moveTo>
                        <a:pt x="-204" y="-391"/>
                      </a:moveTo>
                      <a:lnTo>
                        <a:pt x="625" y="-391"/>
                      </a:lnTo>
                      <a:cubicBezTo>
                        <a:pt x="1799" y="-322"/>
                        <a:pt x="2973" y="-322"/>
                        <a:pt x="4147" y="-391"/>
                      </a:cubicBez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F681CCD-CD01-7AA8-A52B-569CBB8AD514}"/>
                    </a:ext>
                  </a:extLst>
                </p:cNvPr>
                <p:cNvSpPr/>
                <p:nvPr/>
              </p:nvSpPr>
              <p:spPr>
                <a:xfrm>
                  <a:off x="4972667" y="2304523"/>
                  <a:ext cx="79138" cy="111595"/>
                </a:xfrm>
                <a:custGeom>
                  <a:avLst/>
                  <a:gdLst>
                    <a:gd name="connsiteX0" fmla="*/ 27695 w 79138"/>
                    <a:gd name="connsiteY0" fmla="*/ 90280 h 111595"/>
                    <a:gd name="connsiteX1" fmla="*/ 43992 w 79138"/>
                    <a:gd name="connsiteY1" fmla="*/ 68873 h 111595"/>
                    <a:gd name="connsiteX2" fmla="*/ 61118 w 79138"/>
                    <a:gd name="connsiteY2" fmla="*/ 48155 h 111595"/>
                    <a:gd name="connsiteX3" fmla="*/ 62085 w 79138"/>
                    <a:gd name="connsiteY3" fmla="*/ 46982 h 111595"/>
                    <a:gd name="connsiteX4" fmla="*/ 78935 w 79138"/>
                    <a:gd name="connsiteY4" fmla="*/ 28129 h 111595"/>
                    <a:gd name="connsiteX5" fmla="*/ 69129 w 79138"/>
                    <a:gd name="connsiteY5" fmla="*/ -391 h 111595"/>
                    <a:gd name="connsiteX6" fmla="*/ 65331 w 79138"/>
                    <a:gd name="connsiteY6" fmla="*/ 3061 h 111595"/>
                    <a:gd name="connsiteX7" fmla="*/ 50414 w 79138"/>
                    <a:gd name="connsiteY7" fmla="*/ 17425 h 111595"/>
                    <a:gd name="connsiteX8" fmla="*/ 32529 w 79138"/>
                    <a:gd name="connsiteY8" fmla="*/ 35794 h 111595"/>
                    <a:gd name="connsiteX9" fmla="*/ 15265 w 79138"/>
                    <a:gd name="connsiteY9" fmla="*/ 54647 h 111595"/>
                    <a:gd name="connsiteX10" fmla="*/ 417 w 79138"/>
                    <a:gd name="connsiteY10" fmla="*/ 71911 h 111595"/>
                    <a:gd name="connsiteX11" fmla="*/ -204 w 79138"/>
                    <a:gd name="connsiteY11" fmla="*/ 72602 h 111595"/>
                    <a:gd name="connsiteX12" fmla="*/ 12779 w 79138"/>
                    <a:gd name="connsiteY12" fmla="*/ 111204 h 11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9138" h="111595">
                      <a:moveTo>
                        <a:pt x="27695" y="90280"/>
                      </a:moveTo>
                      <a:cubicBezTo>
                        <a:pt x="33150" y="82960"/>
                        <a:pt x="38606" y="75778"/>
                        <a:pt x="43992" y="68873"/>
                      </a:cubicBezTo>
                      <a:cubicBezTo>
                        <a:pt x="49379" y="61967"/>
                        <a:pt x="55318" y="54716"/>
                        <a:pt x="61118" y="48155"/>
                      </a:cubicBezTo>
                      <a:cubicBezTo>
                        <a:pt x="61401" y="47734"/>
                        <a:pt x="61726" y="47341"/>
                        <a:pt x="62085" y="46982"/>
                      </a:cubicBezTo>
                      <a:cubicBezTo>
                        <a:pt x="67748" y="40421"/>
                        <a:pt x="73341" y="34137"/>
                        <a:pt x="78935" y="28129"/>
                      </a:cubicBezTo>
                      <a:lnTo>
                        <a:pt x="69129" y="-391"/>
                      </a:lnTo>
                      <a:lnTo>
                        <a:pt x="65331" y="3061"/>
                      </a:lnTo>
                      <a:cubicBezTo>
                        <a:pt x="60566" y="7481"/>
                        <a:pt x="55594" y="12315"/>
                        <a:pt x="50414" y="17425"/>
                      </a:cubicBezTo>
                      <a:cubicBezTo>
                        <a:pt x="45235" y="22535"/>
                        <a:pt x="38675" y="29372"/>
                        <a:pt x="32529" y="35794"/>
                      </a:cubicBezTo>
                      <a:cubicBezTo>
                        <a:pt x="26383" y="42217"/>
                        <a:pt x="21065" y="48155"/>
                        <a:pt x="15265" y="54647"/>
                      </a:cubicBezTo>
                      <a:cubicBezTo>
                        <a:pt x="9464" y="61138"/>
                        <a:pt x="5390" y="66041"/>
                        <a:pt x="417" y="71911"/>
                      </a:cubicBezTo>
                      <a:lnTo>
                        <a:pt x="-204" y="72602"/>
                      </a:lnTo>
                      <a:lnTo>
                        <a:pt x="12779" y="111204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ACFD9BDC-787E-F4AF-A501-5C13AE90DA24}"/>
                    </a:ext>
                  </a:extLst>
                </p:cNvPr>
                <p:cNvSpPr/>
                <p:nvPr/>
              </p:nvSpPr>
              <p:spPr>
                <a:xfrm>
                  <a:off x="4867148" y="2572809"/>
                  <a:ext cx="94331" cy="70645"/>
                </a:xfrm>
                <a:custGeom>
                  <a:avLst/>
                  <a:gdLst>
                    <a:gd name="connsiteX0" fmla="*/ 20444 w 94331"/>
                    <a:gd name="connsiteY0" fmla="*/ 12591 h 70645"/>
                    <a:gd name="connsiteX1" fmla="*/ 10224 w 94331"/>
                    <a:gd name="connsiteY1" fmla="*/ 31858 h 70645"/>
                    <a:gd name="connsiteX2" fmla="*/ 10224 w 94331"/>
                    <a:gd name="connsiteY2" fmla="*/ 31858 h 70645"/>
                    <a:gd name="connsiteX3" fmla="*/ 8773 w 94331"/>
                    <a:gd name="connsiteY3" fmla="*/ 34620 h 70645"/>
                    <a:gd name="connsiteX4" fmla="*/ -204 w 94331"/>
                    <a:gd name="connsiteY4" fmla="*/ 52092 h 70645"/>
                    <a:gd name="connsiteX5" fmla="*/ 11121 w 94331"/>
                    <a:gd name="connsiteY5" fmla="*/ 70254 h 70645"/>
                    <a:gd name="connsiteX6" fmla="*/ 4561 w 94331"/>
                    <a:gd name="connsiteY6" fmla="*/ 48639 h 70645"/>
                    <a:gd name="connsiteX7" fmla="*/ 69267 w 94331"/>
                    <a:gd name="connsiteY7" fmla="*/ 32756 h 70645"/>
                    <a:gd name="connsiteX8" fmla="*/ 72996 w 94331"/>
                    <a:gd name="connsiteY8" fmla="*/ 27715 h 70645"/>
                    <a:gd name="connsiteX9" fmla="*/ 47169 w 94331"/>
                    <a:gd name="connsiteY9" fmla="*/ 33032 h 70645"/>
                    <a:gd name="connsiteX10" fmla="*/ 47169 w 94331"/>
                    <a:gd name="connsiteY10" fmla="*/ 33032 h 70645"/>
                    <a:gd name="connsiteX11" fmla="*/ 87222 w 94331"/>
                    <a:gd name="connsiteY11" fmla="*/ 9000 h 70645"/>
                    <a:gd name="connsiteX12" fmla="*/ 94128 w 94331"/>
                    <a:gd name="connsiteY12" fmla="*/ -391 h 70645"/>
                    <a:gd name="connsiteX13" fmla="*/ 37087 w 94331"/>
                    <a:gd name="connsiteY13" fmla="*/ 9276 h 70645"/>
                    <a:gd name="connsiteX14" fmla="*/ 22723 w 94331"/>
                    <a:gd name="connsiteY14" fmla="*/ 9069 h 70645"/>
                    <a:gd name="connsiteX15" fmla="*/ 20444 w 94331"/>
                    <a:gd name="connsiteY15" fmla="*/ 12591 h 7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331" h="70645">
                      <a:moveTo>
                        <a:pt x="20444" y="12591"/>
                      </a:moveTo>
                      <a:cubicBezTo>
                        <a:pt x="17060" y="18875"/>
                        <a:pt x="13538" y="25229"/>
                        <a:pt x="10224" y="31858"/>
                      </a:cubicBezTo>
                      <a:cubicBezTo>
                        <a:pt x="10224" y="31858"/>
                        <a:pt x="10224" y="31858"/>
                        <a:pt x="10224" y="31858"/>
                      </a:cubicBezTo>
                      <a:cubicBezTo>
                        <a:pt x="10224" y="31858"/>
                        <a:pt x="9188" y="33654"/>
                        <a:pt x="8773" y="34620"/>
                      </a:cubicBezTo>
                      <a:cubicBezTo>
                        <a:pt x="6426" y="39040"/>
                        <a:pt x="4492" y="43045"/>
                        <a:pt x="-204" y="52092"/>
                      </a:cubicBezTo>
                      <a:cubicBezTo>
                        <a:pt x="5293" y="56884"/>
                        <a:pt x="9229" y="63210"/>
                        <a:pt x="11121" y="70254"/>
                      </a:cubicBezTo>
                      <a:cubicBezTo>
                        <a:pt x="11881" y="62464"/>
                        <a:pt x="9526" y="54688"/>
                        <a:pt x="4561" y="48639"/>
                      </a:cubicBezTo>
                      <a:cubicBezTo>
                        <a:pt x="30872" y="53749"/>
                        <a:pt x="54696" y="50434"/>
                        <a:pt x="69267" y="32756"/>
                      </a:cubicBezTo>
                      <a:cubicBezTo>
                        <a:pt x="70510" y="31168"/>
                        <a:pt x="71753" y="29441"/>
                        <a:pt x="72996" y="27715"/>
                      </a:cubicBezTo>
                      <a:cubicBezTo>
                        <a:pt x="66574" y="33654"/>
                        <a:pt x="59599" y="35587"/>
                        <a:pt x="47169" y="33032"/>
                      </a:cubicBezTo>
                      <a:lnTo>
                        <a:pt x="47169" y="33032"/>
                      </a:lnTo>
                      <a:cubicBezTo>
                        <a:pt x="62817" y="29690"/>
                        <a:pt x="76912" y="21237"/>
                        <a:pt x="87222" y="9000"/>
                      </a:cubicBezTo>
                      <a:cubicBezTo>
                        <a:pt x="89570" y="6169"/>
                        <a:pt x="91987" y="3061"/>
                        <a:pt x="94128" y="-391"/>
                      </a:cubicBezTo>
                      <a:cubicBezTo>
                        <a:pt x="78189" y="12743"/>
                        <a:pt x="56464" y="16431"/>
                        <a:pt x="37087" y="9276"/>
                      </a:cubicBezTo>
                      <a:lnTo>
                        <a:pt x="22723" y="9069"/>
                      </a:lnTo>
                      <a:cubicBezTo>
                        <a:pt x="21687" y="10243"/>
                        <a:pt x="21066" y="11417"/>
                        <a:pt x="20444" y="125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E4119AB-A606-67E6-F243-77DE77224A56}"/>
                    </a:ext>
                  </a:extLst>
                </p:cNvPr>
                <p:cNvSpPr/>
                <p:nvPr/>
              </p:nvSpPr>
              <p:spPr>
                <a:xfrm>
                  <a:off x="4873432" y="2377516"/>
                  <a:ext cx="112010" cy="200057"/>
                </a:xfrm>
                <a:custGeom>
                  <a:avLst/>
                  <a:gdLst>
                    <a:gd name="connsiteX0" fmla="*/ 25830 w 112010"/>
                    <a:gd name="connsiteY0" fmla="*/ 175911 h 200057"/>
                    <a:gd name="connsiteX1" fmla="*/ 39296 w 112010"/>
                    <a:gd name="connsiteY1" fmla="*/ 152362 h 200057"/>
                    <a:gd name="connsiteX2" fmla="*/ 53108 w 112010"/>
                    <a:gd name="connsiteY2" fmla="*/ 129574 h 200057"/>
                    <a:gd name="connsiteX3" fmla="*/ 66919 w 112010"/>
                    <a:gd name="connsiteY3" fmla="*/ 106647 h 200057"/>
                    <a:gd name="connsiteX4" fmla="*/ 81559 w 112010"/>
                    <a:gd name="connsiteY4" fmla="*/ 83444 h 200057"/>
                    <a:gd name="connsiteX5" fmla="*/ 96337 w 112010"/>
                    <a:gd name="connsiteY5" fmla="*/ 60793 h 200057"/>
                    <a:gd name="connsiteX6" fmla="*/ 101862 w 112010"/>
                    <a:gd name="connsiteY6" fmla="*/ 52713 h 200057"/>
                    <a:gd name="connsiteX7" fmla="*/ 111323 w 112010"/>
                    <a:gd name="connsiteY7" fmla="*/ 38902 h 200057"/>
                    <a:gd name="connsiteX8" fmla="*/ 111806 w 112010"/>
                    <a:gd name="connsiteY8" fmla="*/ 38142 h 200057"/>
                    <a:gd name="connsiteX9" fmla="*/ 99031 w 112010"/>
                    <a:gd name="connsiteY9" fmla="*/ -391 h 200057"/>
                    <a:gd name="connsiteX10" fmla="*/ 97925 w 112010"/>
                    <a:gd name="connsiteY10" fmla="*/ 990 h 200057"/>
                    <a:gd name="connsiteX11" fmla="*/ 82181 w 112010"/>
                    <a:gd name="connsiteY11" fmla="*/ 20326 h 200057"/>
                    <a:gd name="connsiteX12" fmla="*/ 66574 w 112010"/>
                    <a:gd name="connsiteY12" fmla="*/ 41043 h 200057"/>
                    <a:gd name="connsiteX13" fmla="*/ 53798 w 112010"/>
                    <a:gd name="connsiteY13" fmla="*/ 58859 h 200057"/>
                    <a:gd name="connsiteX14" fmla="*/ 51243 w 112010"/>
                    <a:gd name="connsiteY14" fmla="*/ 62519 h 200057"/>
                    <a:gd name="connsiteX15" fmla="*/ 37017 w 112010"/>
                    <a:gd name="connsiteY15" fmla="*/ 84617 h 200057"/>
                    <a:gd name="connsiteX16" fmla="*/ 23689 w 112010"/>
                    <a:gd name="connsiteY16" fmla="*/ 107821 h 200057"/>
                    <a:gd name="connsiteX17" fmla="*/ 16369 w 112010"/>
                    <a:gd name="connsiteY17" fmla="*/ 121632 h 200057"/>
                    <a:gd name="connsiteX18" fmla="*/ 10983 w 112010"/>
                    <a:gd name="connsiteY18" fmla="*/ 133234 h 200057"/>
                    <a:gd name="connsiteX19" fmla="*/ -204 w 112010"/>
                    <a:gd name="connsiteY19" fmla="*/ 160856 h 200057"/>
                    <a:gd name="connsiteX20" fmla="*/ 12847 w 112010"/>
                    <a:gd name="connsiteY20" fmla="*/ 199666 h 200057"/>
                    <a:gd name="connsiteX21" fmla="*/ 23137 w 112010"/>
                    <a:gd name="connsiteY21" fmla="*/ 181090 h 200057"/>
                    <a:gd name="connsiteX22" fmla="*/ 25830 w 112010"/>
                    <a:gd name="connsiteY22" fmla="*/ 175911 h 200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2010" h="200057">
                      <a:moveTo>
                        <a:pt x="25830" y="175911"/>
                      </a:moveTo>
                      <a:cubicBezTo>
                        <a:pt x="30250" y="168107"/>
                        <a:pt x="34739" y="160304"/>
                        <a:pt x="39296" y="152362"/>
                      </a:cubicBezTo>
                      <a:cubicBezTo>
                        <a:pt x="43854" y="144421"/>
                        <a:pt x="48136" y="137170"/>
                        <a:pt x="53108" y="129574"/>
                      </a:cubicBezTo>
                      <a:cubicBezTo>
                        <a:pt x="58080" y="121977"/>
                        <a:pt x="62292" y="114312"/>
                        <a:pt x="66919" y="106647"/>
                      </a:cubicBezTo>
                      <a:cubicBezTo>
                        <a:pt x="71546" y="98981"/>
                        <a:pt x="76587" y="91178"/>
                        <a:pt x="81559" y="83444"/>
                      </a:cubicBezTo>
                      <a:cubicBezTo>
                        <a:pt x="86531" y="75709"/>
                        <a:pt x="91434" y="68320"/>
                        <a:pt x="96337" y="60793"/>
                      </a:cubicBezTo>
                      <a:cubicBezTo>
                        <a:pt x="98133" y="58100"/>
                        <a:pt x="99928" y="55407"/>
                        <a:pt x="101862" y="52713"/>
                      </a:cubicBezTo>
                      <a:lnTo>
                        <a:pt x="111323" y="38902"/>
                      </a:lnTo>
                      <a:lnTo>
                        <a:pt x="111806" y="38142"/>
                      </a:lnTo>
                      <a:lnTo>
                        <a:pt x="99031" y="-391"/>
                      </a:lnTo>
                      <a:cubicBezTo>
                        <a:pt x="98720" y="113"/>
                        <a:pt x="98354" y="575"/>
                        <a:pt x="97925" y="990"/>
                      </a:cubicBezTo>
                      <a:cubicBezTo>
                        <a:pt x="92677" y="7274"/>
                        <a:pt x="87360" y="13696"/>
                        <a:pt x="82181" y="20326"/>
                      </a:cubicBezTo>
                      <a:cubicBezTo>
                        <a:pt x="77001" y="26955"/>
                        <a:pt x="71684" y="34137"/>
                        <a:pt x="66574" y="41043"/>
                      </a:cubicBezTo>
                      <a:cubicBezTo>
                        <a:pt x="61464" y="47948"/>
                        <a:pt x="58011" y="52851"/>
                        <a:pt x="53798" y="58859"/>
                      </a:cubicBezTo>
                      <a:lnTo>
                        <a:pt x="51243" y="62519"/>
                      </a:lnTo>
                      <a:cubicBezTo>
                        <a:pt x="46133" y="70116"/>
                        <a:pt x="41299" y="77505"/>
                        <a:pt x="37017" y="84617"/>
                      </a:cubicBezTo>
                      <a:cubicBezTo>
                        <a:pt x="32736" y="91730"/>
                        <a:pt x="27695" y="100501"/>
                        <a:pt x="23689" y="107821"/>
                      </a:cubicBezTo>
                      <a:cubicBezTo>
                        <a:pt x="21134" y="112655"/>
                        <a:pt x="18648" y="117351"/>
                        <a:pt x="16369" y="121632"/>
                      </a:cubicBezTo>
                      <a:cubicBezTo>
                        <a:pt x="14090" y="125914"/>
                        <a:pt x="12710" y="129366"/>
                        <a:pt x="10983" y="133234"/>
                      </a:cubicBezTo>
                      <a:cubicBezTo>
                        <a:pt x="6839" y="142439"/>
                        <a:pt x="3111" y="151651"/>
                        <a:pt x="-204" y="160856"/>
                      </a:cubicBezTo>
                      <a:lnTo>
                        <a:pt x="12847" y="199666"/>
                      </a:lnTo>
                      <a:cubicBezTo>
                        <a:pt x="16162" y="193520"/>
                        <a:pt x="19753" y="187374"/>
                        <a:pt x="23137" y="181090"/>
                      </a:cubicBezTo>
                      <a:cubicBezTo>
                        <a:pt x="23828" y="179433"/>
                        <a:pt x="24863" y="177706"/>
                        <a:pt x="25830" y="17591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3F28C4F-FAEC-E341-B400-AB7471FD5D35}"/>
                    </a:ext>
                  </a:extLst>
                </p:cNvPr>
                <p:cNvSpPr/>
                <p:nvPr/>
              </p:nvSpPr>
              <p:spPr>
                <a:xfrm>
                  <a:off x="4803201" y="2538764"/>
                  <a:ext cx="83559" cy="191908"/>
                </a:xfrm>
                <a:custGeom>
                  <a:avLst/>
                  <a:gdLst>
                    <a:gd name="connsiteX0" fmla="*/ 69336 w 83559"/>
                    <a:gd name="connsiteY0" fmla="*/ 921 h 191908"/>
                    <a:gd name="connsiteX1" fmla="*/ 59461 w 83559"/>
                    <a:gd name="connsiteY1" fmla="*/ 34758 h 191908"/>
                    <a:gd name="connsiteX2" fmla="*/ 59461 w 83559"/>
                    <a:gd name="connsiteY2" fmla="*/ 35933 h 191908"/>
                    <a:gd name="connsiteX3" fmla="*/ 41161 w 83559"/>
                    <a:gd name="connsiteY3" fmla="*/ 14870 h 191908"/>
                    <a:gd name="connsiteX4" fmla="*/ 54972 w 83559"/>
                    <a:gd name="connsiteY4" fmla="*/ 65005 h 191908"/>
                    <a:gd name="connsiteX5" fmla="*/ 32391 w 83559"/>
                    <a:gd name="connsiteY5" fmla="*/ 57616 h 191908"/>
                    <a:gd name="connsiteX6" fmla="*/ 50415 w 83559"/>
                    <a:gd name="connsiteY6" fmla="*/ 72533 h 191908"/>
                    <a:gd name="connsiteX7" fmla="*/ 20927 w 83559"/>
                    <a:gd name="connsiteY7" fmla="*/ 82200 h 191908"/>
                    <a:gd name="connsiteX8" fmla="*/ 54420 w 83559"/>
                    <a:gd name="connsiteY8" fmla="*/ 81027 h 191908"/>
                    <a:gd name="connsiteX9" fmla="*/ -204 w 83559"/>
                    <a:gd name="connsiteY9" fmla="*/ 191518 h 191908"/>
                    <a:gd name="connsiteX10" fmla="*/ 8221 w 83559"/>
                    <a:gd name="connsiteY10" fmla="*/ 185371 h 191908"/>
                    <a:gd name="connsiteX11" fmla="*/ 66436 w 83559"/>
                    <a:gd name="connsiteY11" fmla="*/ 69563 h 191908"/>
                    <a:gd name="connsiteX12" fmla="*/ 69267 w 83559"/>
                    <a:gd name="connsiteY12" fmla="*/ 64315 h 191908"/>
                    <a:gd name="connsiteX13" fmla="*/ 70027 w 83559"/>
                    <a:gd name="connsiteY13" fmla="*/ 62796 h 191908"/>
                    <a:gd name="connsiteX14" fmla="*/ 80800 w 83559"/>
                    <a:gd name="connsiteY14" fmla="*/ 43114 h 191908"/>
                    <a:gd name="connsiteX15" fmla="*/ 83355 w 83559"/>
                    <a:gd name="connsiteY15" fmla="*/ 38488 h 191908"/>
                    <a:gd name="connsiteX16" fmla="*/ 83355 w 83559"/>
                    <a:gd name="connsiteY16" fmla="*/ 38488 h 191908"/>
                    <a:gd name="connsiteX17" fmla="*/ 69889 w 83559"/>
                    <a:gd name="connsiteY17" fmla="*/ -391 h 191908"/>
                    <a:gd name="connsiteX18" fmla="*/ 69336 w 83559"/>
                    <a:gd name="connsiteY18" fmla="*/ 921 h 1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3559" h="191908">
                      <a:moveTo>
                        <a:pt x="69336" y="921"/>
                      </a:moveTo>
                      <a:cubicBezTo>
                        <a:pt x="65352" y="11983"/>
                        <a:pt x="62051" y="23288"/>
                        <a:pt x="59461" y="34758"/>
                      </a:cubicBezTo>
                      <a:cubicBezTo>
                        <a:pt x="59502" y="35152"/>
                        <a:pt x="59502" y="35539"/>
                        <a:pt x="59461" y="35933"/>
                      </a:cubicBezTo>
                      <a:cubicBezTo>
                        <a:pt x="54779" y="27791"/>
                        <a:pt x="48564" y="20643"/>
                        <a:pt x="41161" y="14870"/>
                      </a:cubicBezTo>
                      <a:cubicBezTo>
                        <a:pt x="49862" y="32411"/>
                        <a:pt x="55870" y="49398"/>
                        <a:pt x="54972" y="65005"/>
                      </a:cubicBezTo>
                      <a:cubicBezTo>
                        <a:pt x="46941" y="64481"/>
                        <a:pt x="39172" y="61939"/>
                        <a:pt x="32391" y="57616"/>
                      </a:cubicBezTo>
                      <a:cubicBezTo>
                        <a:pt x="37046" y="64025"/>
                        <a:pt x="43246" y="69156"/>
                        <a:pt x="50415" y="72533"/>
                      </a:cubicBezTo>
                      <a:cubicBezTo>
                        <a:pt x="39883" y="72995"/>
                        <a:pt x="29684" y="76338"/>
                        <a:pt x="20927" y="82200"/>
                      </a:cubicBezTo>
                      <a:cubicBezTo>
                        <a:pt x="31742" y="78582"/>
                        <a:pt x="43378" y="78175"/>
                        <a:pt x="54420" y="81027"/>
                      </a:cubicBezTo>
                      <a:cubicBezTo>
                        <a:pt x="36672" y="114588"/>
                        <a:pt x="18372" y="151948"/>
                        <a:pt x="-204" y="191518"/>
                      </a:cubicBezTo>
                      <a:cubicBezTo>
                        <a:pt x="3477" y="191055"/>
                        <a:pt x="6660" y="188734"/>
                        <a:pt x="8221" y="185371"/>
                      </a:cubicBezTo>
                      <a:cubicBezTo>
                        <a:pt x="11536" y="178466"/>
                        <a:pt x="33703" y="131024"/>
                        <a:pt x="66436" y="69563"/>
                      </a:cubicBezTo>
                      <a:cubicBezTo>
                        <a:pt x="67334" y="67837"/>
                        <a:pt x="68369" y="66110"/>
                        <a:pt x="69267" y="64315"/>
                      </a:cubicBezTo>
                      <a:lnTo>
                        <a:pt x="70027" y="62796"/>
                      </a:lnTo>
                      <a:cubicBezTo>
                        <a:pt x="73480" y="56442"/>
                        <a:pt x="76933" y="49813"/>
                        <a:pt x="80800" y="43114"/>
                      </a:cubicBezTo>
                      <a:lnTo>
                        <a:pt x="83355" y="38488"/>
                      </a:lnTo>
                      <a:lnTo>
                        <a:pt x="83355" y="38488"/>
                      </a:lnTo>
                      <a:lnTo>
                        <a:pt x="69889" y="-391"/>
                      </a:lnTo>
                      <a:cubicBezTo>
                        <a:pt x="69626" y="9"/>
                        <a:pt x="69440" y="451"/>
                        <a:pt x="69336" y="9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BC43759-79DC-4F1C-7834-62018FE93C82}"/>
                    </a:ext>
                  </a:extLst>
                </p:cNvPr>
                <p:cNvSpPr/>
                <p:nvPr/>
              </p:nvSpPr>
              <p:spPr>
                <a:xfrm>
                  <a:off x="4890351" y="2415773"/>
                  <a:ext cx="171053" cy="166979"/>
                </a:xfrm>
                <a:custGeom>
                  <a:avLst/>
                  <a:gdLst>
                    <a:gd name="connsiteX0" fmla="*/ 97166 w 171053"/>
                    <a:gd name="connsiteY0" fmla="*/ 3476 h 166979"/>
                    <a:gd name="connsiteX1" fmla="*/ 95163 w 171053"/>
                    <a:gd name="connsiteY1" fmla="*/ 6445 h 166979"/>
                    <a:gd name="connsiteX2" fmla="*/ 88949 w 171053"/>
                    <a:gd name="connsiteY2" fmla="*/ 15768 h 166979"/>
                    <a:gd name="connsiteX3" fmla="*/ 82043 w 171053"/>
                    <a:gd name="connsiteY3" fmla="*/ 26195 h 166979"/>
                    <a:gd name="connsiteX4" fmla="*/ 78452 w 171053"/>
                    <a:gd name="connsiteY4" fmla="*/ 31651 h 166979"/>
                    <a:gd name="connsiteX5" fmla="*/ 67403 w 171053"/>
                    <a:gd name="connsiteY5" fmla="*/ 48846 h 166979"/>
                    <a:gd name="connsiteX6" fmla="*/ 53592 w 171053"/>
                    <a:gd name="connsiteY6" fmla="*/ 71566 h 166979"/>
                    <a:gd name="connsiteX7" fmla="*/ 39780 w 171053"/>
                    <a:gd name="connsiteY7" fmla="*/ 94838 h 166979"/>
                    <a:gd name="connsiteX8" fmla="*/ 25969 w 171053"/>
                    <a:gd name="connsiteY8" fmla="*/ 118455 h 166979"/>
                    <a:gd name="connsiteX9" fmla="*/ 13331 w 171053"/>
                    <a:gd name="connsiteY9" fmla="*/ 140899 h 166979"/>
                    <a:gd name="connsiteX10" fmla="*/ 12710 w 171053"/>
                    <a:gd name="connsiteY10" fmla="*/ 142073 h 166979"/>
                    <a:gd name="connsiteX11" fmla="*/ -204 w 171053"/>
                    <a:gd name="connsiteY11" fmla="*/ 165552 h 166979"/>
                    <a:gd name="connsiteX12" fmla="*/ -204 w 171053"/>
                    <a:gd name="connsiteY12" fmla="*/ 166104 h 166979"/>
                    <a:gd name="connsiteX13" fmla="*/ 14712 w 171053"/>
                    <a:gd name="connsiteY13" fmla="*/ 166588 h 166979"/>
                    <a:gd name="connsiteX14" fmla="*/ 13815 w 171053"/>
                    <a:gd name="connsiteY14" fmla="*/ 166588 h 166979"/>
                    <a:gd name="connsiteX15" fmla="*/ 74654 w 171053"/>
                    <a:gd name="connsiteY15" fmla="*/ 143178 h 166979"/>
                    <a:gd name="connsiteX16" fmla="*/ 97650 w 171053"/>
                    <a:gd name="connsiteY16" fmla="*/ 119353 h 166979"/>
                    <a:gd name="connsiteX17" fmla="*/ 113809 w 171053"/>
                    <a:gd name="connsiteY17" fmla="*/ 95459 h 166979"/>
                    <a:gd name="connsiteX18" fmla="*/ 127620 w 171053"/>
                    <a:gd name="connsiteY18" fmla="*/ 69977 h 166979"/>
                    <a:gd name="connsiteX19" fmla="*/ 113118 w 171053"/>
                    <a:gd name="connsiteY19" fmla="*/ 72740 h 166979"/>
                    <a:gd name="connsiteX20" fmla="*/ 110287 w 171053"/>
                    <a:gd name="connsiteY20" fmla="*/ 72740 h 166979"/>
                    <a:gd name="connsiteX21" fmla="*/ 107387 w 171053"/>
                    <a:gd name="connsiteY21" fmla="*/ 72740 h 166979"/>
                    <a:gd name="connsiteX22" fmla="*/ 146542 w 171053"/>
                    <a:gd name="connsiteY22" fmla="*/ 44288 h 166979"/>
                    <a:gd name="connsiteX23" fmla="*/ 125825 w 171053"/>
                    <a:gd name="connsiteY23" fmla="*/ 50020 h 166979"/>
                    <a:gd name="connsiteX24" fmla="*/ 122234 w 171053"/>
                    <a:gd name="connsiteY24" fmla="*/ 50020 h 166979"/>
                    <a:gd name="connsiteX25" fmla="*/ 121336 w 171053"/>
                    <a:gd name="connsiteY25" fmla="*/ 50020 h 166979"/>
                    <a:gd name="connsiteX26" fmla="*/ 137219 w 171053"/>
                    <a:gd name="connsiteY26" fmla="*/ 43943 h 166979"/>
                    <a:gd name="connsiteX27" fmla="*/ 140120 w 171053"/>
                    <a:gd name="connsiteY27" fmla="*/ 42217 h 166979"/>
                    <a:gd name="connsiteX28" fmla="*/ 144263 w 171053"/>
                    <a:gd name="connsiteY28" fmla="*/ 39247 h 166979"/>
                    <a:gd name="connsiteX29" fmla="*/ 146818 w 171053"/>
                    <a:gd name="connsiteY29" fmla="*/ 37175 h 166979"/>
                    <a:gd name="connsiteX30" fmla="*/ 152343 w 171053"/>
                    <a:gd name="connsiteY30" fmla="*/ 31582 h 166979"/>
                    <a:gd name="connsiteX31" fmla="*/ 153931 w 171053"/>
                    <a:gd name="connsiteY31" fmla="*/ 29648 h 166979"/>
                    <a:gd name="connsiteX32" fmla="*/ 155934 w 171053"/>
                    <a:gd name="connsiteY32" fmla="*/ 26748 h 166979"/>
                    <a:gd name="connsiteX33" fmla="*/ 163323 w 171053"/>
                    <a:gd name="connsiteY33" fmla="*/ 15215 h 166979"/>
                    <a:gd name="connsiteX34" fmla="*/ 166016 w 171053"/>
                    <a:gd name="connsiteY34" fmla="*/ 10519 h 166979"/>
                    <a:gd name="connsiteX35" fmla="*/ 166914 w 171053"/>
                    <a:gd name="connsiteY35" fmla="*/ 8724 h 166979"/>
                    <a:gd name="connsiteX36" fmla="*/ 169054 w 171053"/>
                    <a:gd name="connsiteY36" fmla="*/ 4304 h 166979"/>
                    <a:gd name="connsiteX37" fmla="*/ 170850 w 171053"/>
                    <a:gd name="connsiteY37" fmla="*/ -391 h 166979"/>
                    <a:gd name="connsiteX38" fmla="*/ 170850 w 171053"/>
                    <a:gd name="connsiteY38" fmla="*/ -391 h 166979"/>
                    <a:gd name="connsiteX39" fmla="*/ 168709 w 171053"/>
                    <a:gd name="connsiteY39" fmla="*/ 644 h 166979"/>
                    <a:gd name="connsiteX40" fmla="*/ 147440 w 171053"/>
                    <a:gd name="connsiteY40" fmla="*/ 4581 h 166979"/>
                    <a:gd name="connsiteX41" fmla="*/ 161251 w 171053"/>
                    <a:gd name="connsiteY41" fmla="*/ 5133 h 166979"/>
                    <a:gd name="connsiteX42" fmla="*/ 147440 w 171053"/>
                    <a:gd name="connsiteY42" fmla="*/ 4581 h 166979"/>
                    <a:gd name="connsiteX43" fmla="*/ 144954 w 171053"/>
                    <a:gd name="connsiteY43" fmla="*/ 4581 h 166979"/>
                    <a:gd name="connsiteX44" fmla="*/ 145368 w 171053"/>
                    <a:gd name="connsiteY44" fmla="*/ 4581 h 166979"/>
                    <a:gd name="connsiteX45" fmla="*/ 98340 w 171053"/>
                    <a:gd name="connsiteY45" fmla="*/ 2785 h 166979"/>
                    <a:gd name="connsiteX46" fmla="*/ 97166 w 171053"/>
                    <a:gd name="connsiteY46" fmla="*/ 3476 h 166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1053" h="166979">
                      <a:moveTo>
                        <a:pt x="97166" y="3476"/>
                      </a:moveTo>
                      <a:lnTo>
                        <a:pt x="95163" y="6445"/>
                      </a:lnTo>
                      <a:cubicBezTo>
                        <a:pt x="93161" y="9553"/>
                        <a:pt x="91020" y="12591"/>
                        <a:pt x="88949" y="15768"/>
                      </a:cubicBezTo>
                      <a:cubicBezTo>
                        <a:pt x="86877" y="18944"/>
                        <a:pt x="84391" y="22674"/>
                        <a:pt x="82043" y="26195"/>
                      </a:cubicBezTo>
                      <a:lnTo>
                        <a:pt x="78452" y="31651"/>
                      </a:lnTo>
                      <a:lnTo>
                        <a:pt x="67403" y="48846"/>
                      </a:lnTo>
                      <a:cubicBezTo>
                        <a:pt x="62845" y="56097"/>
                        <a:pt x="58149" y="63624"/>
                        <a:pt x="53592" y="71566"/>
                      </a:cubicBezTo>
                      <a:cubicBezTo>
                        <a:pt x="49034" y="79507"/>
                        <a:pt x="44338" y="86827"/>
                        <a:pt x="39780" y="94838"/>
                      </a:cubicBezTo>
                      <a:cubicBezTo>
                        <a:pt x="35222" y="102849"/>
                        <a:pt x="30734" y="110307"/>
                        <a:pt x="25969" y="118455"/>
                      </a:cubicBezTo>
                      <a:cubicBezTo>
                        <a:pt x="21204" y="126604"/>
                        <a:pt x="17613" y="133234"/>
                        <a:pt x="13331" y="140899"/>
                      </a:cubicBezTo>
                      <a:lnTo>
                        <a:pt x="12710" y="142073"/>
                      </a:lnTo>
                      <a:cubicBezTo>
                        <a:pt x="8497" y="149669"/>
                        <a:pt x="4147" y="157541"/>
                        <a:pt x="-204" y="165552"/>
                      </a:cubicBezTo>
                      <a:cubicBezTo>
                        <a:pt x="-204" y="165552"/>
                        <a:pt x="-204" y="165552"/>
                        <a:pt x="-204" y="166104"/>
                      </a:cubicBezTo>
                      <a:lnTo>
                        <a:pt x="14712" y="166588"/>
                      </a:lnTo>
                      <a:cubicBezTo>
                        <a:pt x="14415" y="166560"/>
                        <a:pt x="14111" y="166560"/>
                        <a:pt x="13815" y="166588"/>
                      </a:cubicBezTo>
                      <a:cubicBezTo>
                        <a:pt x="36044" y="165338"/>
                        <a:pt x="57320" y="157155"/>
                        <a:pt x="74654" y="143178"/>
                      </a:cubicBezTo>
                      <a:cubicBezTo>
                        <a:pt x="83231" y="136168"/>
                        <a:pt x="90951" y="128172"/>
                        <a:pt x="97650" y="119353"/>
                      </a:cubicBezTo>
                      <a:cubicBezTo>
                        <a:pt x="103533" y="111736"/>
                        <a:pt x="108934" y="103760"/>
                        <a:pt x="113809" y="95459"/>
                      </a:cubicBezTo>
                      <a:cubicBezTo>
                        <a:pt x="118367" y="87725"/>
                        <a:pt x="122994" y="79231"/>
                        <a:pt x="127620" y="69977"/>
                      </a:cubicBezTo>
                      <a:cubicBezTo>
                        <a:pt x="122931" y="71545"/>
                        <a:pt x="118056" y="72470"/>
                        <a:pt x="113118" y="72740"/>
                      </a:cubicBezTo>
                      <a:lnTo>
                        <a:pt x="110287" y="72740"/>
                      </a:lnTo>
                      <a:lnTo>
                        <a:pt x="107387" y="72740"/>
                      </a:lnTo>
                      <a:cubicBezTo>
                        <a:pt x="123636" y="68693"/>
                        <a:pt x="137675" y="58493"/>
                        <a:pt x="146542" y="44288"/>
                      </a:cubicBezTo>
                      <a:cubicBezTo>
                        <a:pt x="140044" y="47444"/>
                        <a:pt x="133020" y="49392"/>
                        <a:pt x="125825" y="50020"/>
                      </a:cubicBezTo>
                      <a:cubicBezTo>
                        <a:pt x="124630" y="50089"/>
                        <a:pt x="123429" y="50089"/>
                        <a:pt x="122234" y="50020"/>
                      </a:cubicBezTo>
                      <a:lnTo>
                        <a:pt x="121336" y="50020"/>
                      </a:lnTo>
                      <a:cubicBezTo>
                        <a:pt x="126861" y="48660"/>
                        <a:pt x="132199" y="46616"/>
                        <a:pt x="137219" y="43943"/>
                      </a:cubicBezTo>
                      <a:cubicBezTo>
                        <a:pt x="138234" y="43453"/>
                        <a:pt x="139201" y="42873"/>
                        <a:pt x="140120" y="42217"/>
                      </a:cubicBezTo>
                      <a:cubicBezTo>
                        <a:pt x="141556" y="41305"/>
                        <a:pt x="142937" y="40317"/>
                        <a:pt x="144263" y="39247"/>
                      </a:cubicBezTo>
                      <a:cubicBezTo>
                        <a:pt x="145161" y="38557"/>
                        <a:pt x="145990" y="37935"/>
                        <a:pt x="146818" y="37175"/>
                      </a:cubicBezTo>
                      <a:cubicBezTo>
                        <a:pt x="148814" y="35470"/>
                        <a:pt x="150658" y="33598"/>
                        <a:pt x="152343" y="31582"/>
                      </a:cubicBezTo>
                      <a:cubicBezTo>
                        <a:pt x="152895" y="30891"/>
                        <a:pt x="153447" y="30339"/>
                        <a:pt x="153931" y="29648"/>
                      </a:cubicBezTo>
                      <a:lnTo>
                        <a:pt x="155934" y="26748"/>
                      </a:lnTo>
                      <a:cubicBezTo>
                        <a:pt x="158903" y="22535"/>
                        <a:pt x="161320" y="18668"/>
                        <a:pt x="163323" y="15215"/>
                      </a:cubicBezTo>
                      <a:cubicBezTo>
                        <a:pt x="164359" y="13489"/>
                        <a:pt x="165187" y="11970"/>
                        <a:pt x="166016" y="10519"/>
                      </a:cubicBezTo>
                      <a:cubicBezTo>
                        <a:pt x="166844" y="9069"/>
                        <a:pt x="166638" y="9346"/>
                        <a:pt x="166914" y="8724"/>
                      </a:cubicBezTo>
                      <a:cubicBezTo>
                        <a:pt x="167190" y="8103"/>
                        <a:pt x="168502" y="5616"/>
                        <a:pt x="169054" y="4304"/>
                      </a:cubicBezTo>
                      <a:cubicBezTo>
                        <a:pt x="169738" y="2771"/>
                        <a:pt x="170339" y="1204"/>
                        <a:pt x="170850" y="-391"/>
                      </a:cubicBezTo>
                      <a:lnTo>
                        <a:pt x="170850" y="-391"/>
                      </a:lnTo>
                      <a:cubicBezTo>
                        <a:pt x="170187" y="51"/>
                        <a:pt x="169469" y="396"/>
                        <a:pt x="168709" y="644"/>
                      </a:cubicBezTo>
                      <a:cubicBezTo>
                        <a:pt x="161865" y="3041"/>
                        <a:pt x="154690" y="4367"/>
                        <a:pt x="147440" y="4581"/>
                      </a:cubicBezTo>
                      <a:lnTo>
                        <a:pt x="161251" y="5133"/>
                      </a:lnTo>
                      <a:lnTo>
                        <a:pt x="147440" y="4581"/>
                      </a:lnTo>
                      <a:lnTo>
                        <a:pt x="144954" y="4581"/>
                      </a:lnTo>
                      <a:lnTo>
                        <a:pt x="145368" y="4581"/>
                      </a:lnTo>
                      <a:lnTo>
                        <a:pt x="98340" y="2785"/>
                      </a:lnTo>
                      <a:cubicBezTo>
                        <a:pt x="97442" y="3269"/>
                        <a:pt x="97304" y="3407"/>
                        <a:pt x="97166" y="3476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FF25A98-F75A-FA04-3CD5-ED96AC0FA203}"/>
                    </a:ext>
                  </a:extLst>
                </p:cNvPr>
                <p:cNvSpPr/>
                <p:nvPr/>
              </p:nvSpPr>
              <p:spPr>
                <a:xfrm>
                  <a:off x="4988067" y="2333872"/>
                  <a:ext cx="121056" cy="87495"/>
                </a:xfrm>
                <a:custGeom>
                  <a:avLst/>
                  <a:gdLst>
                    <a:gd name="connsiteX0" fmla="*/ 65331 w 121056"/>
                    <a:gd name="connsiteY0" fmla="*/ -391 h 87495"/>
                    <a:gd name="connsiteX1" fmla="*/ 48688 w 121056"/>
                    <a:gd name="connsiteY1" fmla="*/ 19221 h 87495"/>
                    <a:gd name="connsiteX2" fmla="*/ 47791 w 121056"/>
                    <a:gd name="connsiteY2" fmla="*/ 20395 h 87495"/>
                    <a:gd name="connsiteX3" fmla="*/ 31148 w 121056"/>
                    <a:gd name="connsiteY3" fmla="*/ 41664 h 87495"/>
                    <a:gd name="connsiteX4" fmla="*/ 15058 w 121056"/>
                    <a:gd name="connsiteY4" fmla="*/ 63417 h 87495"/>
                    <a:gd name="connsiteX5" fmla="*/ -204 w 121056"/>
                    <a:gd name="connsiteY5" fmla="*/ 84963 h 87495"/>
                    <a:gd name="connsiteX6" fmla="*/ 46824 w 121056"/>
                    <a:gd name="connsiteY6" fmla="*/ 87104 h 87495"/>
                    <a:gd name="connsiteX7" fmla="*/ 75068 w 121056"/>
                    <a:gd name="connsiteY7" fmla="*/ 70875 h 87495"/>
                    <a:gd name="connsiteX8" fmla="*/ 80799 w 121056"/>
                    <a:gd name="connsiteY8" fmla="*/ 64522 h 87495"/>
                    <a:gd name="connsiteX9" fmla="*/ 97788 w 121056"/>
                    <a:gd name="connsiteY9" fmla="*/ 42838 h 87495"/>
                    <a:gd name="connsiteX10" fmla="*/ 111599 w 121056"/>
                    <a:gd name="connsiteY10" fmla="*/ 21707 h 87495"/>
                    <a:gd name="connsiteX11" fmla="*/ 117469 w 121056"/>
                    <a:gd name="connsiteY11" fmla="*/ 10036 h 87495"/>
                    <a:gd name="connsiteX12" fmla="*/ 120852 w 121056"/>
                    <a:gd name="connsiteY12" fmla="*/ 1197 h 87495"/>
                    <a:gd name="connsiteX13" fmla="*/ 65331 w 121056"/>
                    <a:gd name="connsiteY13" fmla="*/ -391 h 8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056" h="87495">
                      <a:moveTo>
                        <a:pt x="65331" y="-391"/>
                      </a:moveTo>
                      <a:cubicBezTo>
                        <a:pt x="60290" y="5271"/>
                        <a:pt x="54765" y="11832"/>
                        <a:pt x="48688" y="19221"/>
                      </a:cubicBezTo>
                      <a:cubicBezTo>
                        <a:pt x="48350" y="19580"/>
                        <a:pt x="48053" y="19973"/>
                        <a:pt x="47791" y="20395"/>
                      </a:cubicBezTo>
                      <a:cubicBezTo>
                        <a:pt x="42542" y="26817"/>
                        <a:pt x="37018" y="34206"/>
                        <a:pt x="31148" y="41664"/>
                      </a:cubicBezTo>
                      <a:cubicBezTo>
                        <a:pt x="26037" y="48570"/>
                        <a:pt x="20651" y="55476"/>
                        <a:pt x="15058" y="63417"/>
                      </a:cubicBezTo>
                      <a:cubicBezTo>
                        <a:pt x="10154" y="70323"/>
                        <a:pt x="5113" y="77229"/>
                        <a:pt x="-204" y="84963"/>
                      </a:cubicBezTo>
                      <a:lnTo>
                        <a:pt x="46824" y="87104"/>
                      </a:lnTo>
                      <a:cubicBezTo>
                        <a:pt x="57610" y="84542"/>
                        <a:pt x="67423" y="78900"/>
                        <a:pt x="75068" y="70875"/>
                      </a:cubicBezTo>
                      <a:cubicBezTo>
                        <a:pt x="77001" y="68873"/>
                        <a:pt x="78866" y="66732"/>
                        <a:pt x="80799" y="64522"/>
                      </a:cubicBezTo>
                      <a:cubicBezTo>
                        <a:pt x="86828" y="57589"/>
                        <a:pt x="92498" y="50352"/>
                        <a:pt x="97788" y="42838"/>
                      </a:cubicBezTo>
                      <a:cubicBezTo>
                        <a:pt x="102753" y="36036"/>
                        <a:pt x="107366" y="28986"/>
                        <a:pt x="111599" y="21707"/>
                      </a:cubicBezTo>
                      <a:cubicBezTo>
                        <a:pt x="113947" y="17494"/>
                        <a:pt x="115950" y="13558"/>
                        <a:pt x="117469" y="10036"/>
                      </a:cubicBezTo>
                      <a:cubicBezTo>
                        <a:pt x="118988" y="6514"/>
                        <a:pt x="119886" y="4097"/>
                        <a:pt x="120852" y="1197"/>
                      </a:cubicBezTo>
                      <a:cubicBezTo>
                        <a:pt x="102069" y="1266"/>
                        <a:pt x="79764" y="921"/>
                        <a:pt x="65331" y="-39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887841D9-7E19-D058-E6A9-764F065CE868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CBF34B7-0CEF-8BD2-BED0-DBE47D1FCD82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E1B9FA9-55A2-D155-C2DD-68B21796AE71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C78BE63-3D51-B4BB-19CC-98D54977B6FB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9679215-D64F-BC53-FEEE-64547C480CF4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EA3FE80-6E4A-EB59-F5B8-920D1115295E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070FBF3-3EAD-CC9D-8496-EE8136B0B2CE}"/>
                  </a:ext>
                </a:extLst>
              </p:cNvPr>
              <p:cNvSpPr txBox="1"/>
              <p:nvPr/>
            </p:nvSpPr>
            <p:spPr>
              <a:xfrm>
                <a:off x="5101119" y="2665461"/>
                <a:ext cx="628213" cy="22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Segoe UI Semibold"/>
                  </a:rPr>
                  <a:t>Maven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B55F7-FD54-2AF0-D054-1648EB21D541}"/>
                </a:ext>
              </a:extLst>
            </p:cNvPr>
            <p:cNvGrpSpPr/>
            <p:nvPr/>
          </p:nvGrpSpPr>
          <p:grpSpPr>
            <a:xfrm>
              <a:off x="6113489" y="2011490"/>
              <a:ext cx="631440" cy="875512"/>
              <a:chOff x="6113489" y="2011490"/>
              <a:chExt cx="631440" cy="8755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4006CF0-6BFD-AEA5-5994-CAE82716B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13489" y="2011490"/>
                <a:ext cx="631440" cy="463714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5ED1DEC-F938-3BF3-2D00-7805A83DD378}"/>
                  </a:ext>
                </a:extLst>
              </p:cNvPr>
              <p:cNvSpPr txBox="1"/>
              <p:nvPr/>
            </p:nvSpPr>
            <p:spPr>
              <a:xfrm>
                <a:off x="6123916" y="2665461"/>
                <a:ext cx="610586" cy="22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Segoe UI Semibold"/>
                  </a:rPr>
                  <a:t>Gradle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71AB71-50B2-D224-B7FB-5B3FC140229F}"/>
              </a:ext>
            </a:extLst>
          </p:cNvPr>
          <p:cNvGrpSpPr/>
          <p:nvPr/>
        </p:nvGrpSpPr>
        <p:grpSpPr>
          <a:xfrm>
            <a:off x="8425177" y="2091499"/>
            <a:ext cx="485007" cy="919237"/>
            <a:chOff x="8463937" y="1967765"/>
            <a:chExt cx="485007" cy="91923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B7ED1B2-C334-9319-6B7B-DEDA449A1722}"/>
                </a:ext>
              </a:extLst>
            </p:cNvPr>
            <p:cNvSpPr/>
            <p:nvPr/>
          </p:nvSpPr>
          <p:spPr>
            <a:xfrm>
              <a:off x="8467186" y="1967765"/>
              <a:ext cx="478508" cy="478507"/>
            </a:xfrm>
            <a:custGeom>
              <a:avLst/>
              <a:gdLst>
                <a:gd name="connsiteX0" fmla="*/ 35706 w 478633"/>
                <a:gd name="connsiteY0" fmla="*/ 442332 h 478632"/>
                <a:gd name="connsiteX1" fmla="*/ 119472 w 478633"/>
                <a:gd name="connsiteY1" fmla="*/ 442332 h 478632"/>
                <a:gd name="connsiteX2" fmla="*/ 119472 w 478633"/>
                <a:gd name="connsiteY2" fmla="*/ 478241 h 478632"/>
                <a:gd name="connsiteX3" fmla="*/ -204 w 478633"/>
                <a:gd name="connsiteY3" fmla="*/ 478241 h 478632"/>
                <a:gd name="connsiteX4" fmla="*/ -204 w 478633"/>
                <a:gd name="connsiteY4" fmla="*/ 358566 h 478632"/>
                <a:gd name="connsiteX5" fmla="*/ 35706 w 478633"/>
                <a:gd name="connsiteY5" fmla="*/ 358566 h 478632"/>
                <a:gd name="connsiteX6" fmla="*/ 251578 w 478633"/>
                <a:gd name="connsiteY6" fmla="*/ 196904 h 478632"/>
                <a:gd name="connsiteX7" fmla="*/ 99653 w 478633"/>
                <a:gd name="connsiteY7" fmla="*/ 349174 h 478632"/>
                <a:gd name="connsiteX8" fmla="*/ 129140 w 478633"/>
                <a:gd name="connsiteY8" fmla="*/ 378662 h 478632"/>
                <a:gd name="connsiteX9" fmla="*/ 281065 w 478633"/>
                <a:gd name="connsiteY9" fmla="*/ 226737 h 478632"/>
                <a:gd name="connsiteX10" fmla="*/ 86877 w 478633"/>
                <a:gd name="connsiteY10" fmla="*/ 302216 h 478632"/>
                <a:gd name="connsiteX11" fmla="*/ 79074 w 478633"/>
                <a:gd name="connsiteY11" fmla="*/ 294412 h 478632"/>
                <a:gd name="connsiteX12" fmla="*/ 75345 w 478633"/>
                <a:gd name="connsiteY12" fmla="*/ 256638 h 478632"/>
                <a:gd name="connsiteX13" fmla="*/ 167121 w 478633"/>
                <a:gd name="connsiteY13" fmla="*/ 119146 h 478632"/>
                <a:gd name="connsiteX14" fmla="*/ 19753 w 478633"/>
                <a:gd name="connsiteY14" fmla="*/ 119146 h 478632"/>
                <a:gd name="connsiteX15" fmla="*/ -204 w 478633"/>
                <a:gd name="connsiteY15" fmla="*/ 139103 h 478632"/>
                <a:gd name="connsiteX16" fmla="*/ -204 w 478633"/>
                <a:gd name="connsiteY16" fmla="*/ 248766 h 478632"/>
                <a:gd name="connsiteX17" fmla="*/ 69681 w 478633"/>
                <a:gd name="connsiteY17" fmla="*/ 320654 h 478632"/>
                <a:gd name="connsiteX18" fmla="*/ 86877 w 478633"/>
                <a:gd name="connsiteY18" fmla="*/ 302216 h 478632"/>
                <a:gd name="connsiteX19" fmla="*/ 478429 w 478633"/>
                <a:gd name="connsiteY19" fmla="*/ 19428 h 478632"/>
                <a:gd name="connsiteX20" fmla="*/ 478429 w 478633"/>
                <a:gd name="connsiteY20" fmla="*/ 197525 h 478632"/>
                <a:gd name="connsiteX21" fmla="*/ 460681 w 478633"/>
                <a:gd name="connsiteY21" fmla="*/ 230742 h 478632"/>
                <a:gd name="connsiteX22" fmla="*/ 215737 w 478633"/>
                <a:gd name="connsiteY22" fmla="*/ 394406 h 478632"/>
                <a:gd name="connsiteX23" fmla="*/ 190600 w 478633"/>
                <a:gd name="connsiteY23" fmla="*/ 391920 h 478632"/>
                <a:gd name="connsiteX24" fmla="*/ 160147 w 478633"/>
                <a:gd name="connsiteY24" fmla="*/ 361535 h 478632"/>
                <a:gd name="connsiteX25" fmla="*/ 295152 w 478633"/>
                <a:gd name="connsiteY25" fmla="*/ 226529 h 478632"/>
                <a:gd name="connsiteX26" fmla="*/ 251578 w 478633"/>
                <a:gd name="connsiteY26" fmla="*/ 182885 h 478632"/>
                <a:gd name="connsiteX27" fmla="*/ 116571 w 478633"/>
                <a:gd name="connsiteY27" fmla="*/ 317891 h 478632"/>
                <a:gd name="connsiteX28" fmla="*/ 86117 w 478633"/>
                <a:gd name="connsiteY28" fmla="*/ 287506 h 478632"/>
                <a:gd name="connsiteX29" fmla="*/ 83631 w 478633"/>
                <a:gd name="connsiteY29" fmla="*/ 262370 h 478632"/>
                <a:gd name="connsiteX30" fmla="*/ 247158 w 478633"/>
                <a:gd name="connsiteY30" fmla="*/ 17356 h 478632"/>
                <a:gd name="connsiteX31" fmla="*/ 280374 w 478633"/>
                <a:gd name="connsiteY31" fmla="*/ -391 h 478632"/>
                <a:gd name="connsiteX32" fmla="*/ 458472 w 478633"/>
                <a:gd name="connsiteY32" fmla="*/ -391 h 478632"/>
                <a:gd name="connsiteX33" fmla="*/ 478429 w 478633"/>
                <a:gd name="connsiteY33" fmla="*/ 19566 h 478632"/>
                <a:gd name="connsiteX34" fmla="*/ 418764 w 478633"/>
                <a:gd name="connsiteY34" fmla="*/ 119284 h 478632"/>
                <a:gd name="connsiteX35" fmla="*/ 358961 w 478633"/>
                <a:gd name="connsiteY35" fmla="*/ 59343 h 478632"/>
                <a:gd name="connsiteX36" fmla="*/ 299020 w 478633"/>
                <a:gd name="connsiteY36" fmla="*/ 119146 h 478632"/>
                <a:gd name="connsiteX37" fmla="*/ 358822 w 478633"/>
                <a:gd name="connsiteY37" fmla="*/ 179087 h 478632"/>
                <a:gd name="connsiteX38" fmla="*/ 358892 w 478633"/>
                <a:gd name="connsiteY38" fmla="*/ 179087 h 478632"/>
                <a:gd name="connsiteX39" fmla="*/ 418764 w 478633"/>
                <a:gd name="connsiteY39" fmla="*/ 119284 h 478632"/>
                <a:gd name="connsiteX40" fmla="*/ 204688 w 478633"/>
                <a:gd name="connsiteY40" fmla="*/ 407665 h 478632"/>
                <a:gd name="connsiteX41" fmla="*/ 183556 w 478633"/>
                <a:gd name="connsiteY41" fmla="*/ 398964 h 478632"/>
                <a:gd name="connsiteX42" fmla="*/ 176167 w 478633"/>
                <a:gd name="connsiteY42" fmla="*/ 391575 h 478632"/>
                <a:gd name="connsiteX43" fmla="*/ 159386 w 478633"/>
                <a:gd name="connsiteY43" fmla="*/ 408425 h 478632"/>
                <a:gd name="connsiteX44" fmla="*/ 229134 w 478633"/>
                <a:gd name="connsiteY44" fmla="*/ 478172 h 478632"/>
                <a:gd name="connsiteX45" fmla="*/ 338866 w 478633"/>
                <a:gd name="connsiteY45" fmla="*/ 478172 h 478632"/>
                <a:gd name="connsiteX46" fmla="*/ 358754 w 478633"/>
                <a:gd name="connsiteY46" fmla="*/ 458284 h 478632"/>
                <a:gd name="connsiteX47" fmla="*/ 358754 w 478633"/>
                <a:gd name="connsiteY47" fmla="*/ 458215 h 478632"/>
                <a:gd name="connsiteX48" fmla="*/ 358754 w 478633"/>
                <a:gd name="connsiteY48" fmla="*/ 310848 h 478632"/>
                <a:gd name="connsiteX49" fmla="*/ 221262 w 478633"/>
                <a:gd name="connsiteY49" fmla="*/ 402693 h 478632"/>
                <a:gd name="connsiteX50" fmla="*/ 204688 w 478633"/>
                <a:gd name="connsiteY50" fmla="*/ 407734 h 47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78633" h="478632">
                  <a:moveTo>
                    <a:pt x="35706" y="442332"/>
                  </a:moveTo>
                  <a:lnTo>
                    <a:pt x="119472" y="442332"/>
                  </a:lnTo>
                  <a:lnTo>
                    <a:pt x="119472" y="478241"/>
                  </a:lnTo>
                  <a:lnTo>
                    <a:pt x="-204" y="478241"/>
                  </a:lnTo>
                  <a:lnTo>
                    <a:pt x="-204" y="358566"/>
                  </a:lnTo>
                  <a:lnTo>
                    <a:pt x="35706" y="358566"/>
                  </a:lnTo>
                  <a:close/>
                  <a:moveTo>
                    <a:pt x="251578" y="196904"/>
                  </a:moveTo>
                  <a:lnTo>
                    <a:pt x="99653" y="349174"/>
                  </a:lnTo>
                  <a:lnTo>
                    <a:pt x="129140" y="378662"/>
                  </a:lnTo>
                  <a:lnTo>
                    <a:pt x="281065" y="226737"/>
                  </a:lnTo>
                  <a:close/>
                  <a:moveTo>
                    <a:pt x="86877" y="302216"/>
                  </a:moveTo>
                  <a:lnTo>
                    <a:pt x="79074" y="294412"/>
                  </a:lnTo>
                  <a:cubicBezTo>
                    <a:pt x="68991" y="284316"/>
                    <a:pt x="67472" y="268516"/>
                    <a:pt x="75345" y="256638"/>
                  </a:cubicBezTo>
                  <a:lnTo>
                    <a:pt x="167121" y="119146"/>
                  </a:lnTo>
                  <a:lnTo>
                    <a:pt x="19753" y="119146"/>
                  </a:lnTo>
                  <a:cubicBezTo>
                    <a:pt x="8705" y="119146"/>
                    <a:pt x="-204" y="128082"/>
                    <a:pt x="-204" y="139103"/>
                  </a:cubicBezTo>
                  <a:lnTo>
                    <a:pt x="-204" y="248766"/>
                  </a:lnTo>
                  <a:lnTo>
                    <a:pt x="69681" y="320654"/>
                  </a:lnTo>
                  <a:lnTo>
                    <a:pt x="86877" y="302216"/>
                  </a:lnTo>
                  <a:close/>
                  <a:moveTo>
                    <a:pt x="478429" y="19428"/>
                  </a:moveTo>
                  <a:lnTo>
                    <a:pt x="478429" y="197525"/>
                  </a:lnTo>
                  <a:cubicBezTo>
                    <a:pt x="478429" y="210867"/>
                    <a:pt x="471800" y="223325"/>
                    <a:pt x="460681" y="230742"/>
                  </a:cubicBezTo>
                  <a:lnTo>
                    <a:pt x="215737" y="394406"/>
                  </a:lnTo>
                  <a:cubicBezTo>
                    <a:pt x="207864" y="399662"/>
                    <a:pt x="197299" y="398619"/>
                    <a:pt x="190600" y="391920"/>
                  </a:cubicBezTo>
                  <a:lnTo>
                    <a:pt x="160147" y="361535"/>
                  </a:lnTo>
                  <a:lnTo>
                    <a:pt x="295152" y="226529"/>
                  </a:lnTo>
                  <a:lnTo>
                    <a:pt x="251578" y="182885"/>
                  </a:lnTo>
                  <a:lnTo>
                    <a:pt x="116571" y="317891"/>
                  </a:lnTo>
                  <a:lnTo>
                    <a:pt x="86117" y="287506"/>
                  </a:lnTo>
                  <a:cubicBezTo>
                    <a:pt x="79419" y="280787"/>
                    <a:pt x="78383" y="270277"/>
                    <a:pt x="83631" y="262370"/>
                  </a:cubicBezTo>
                  <a:lnTo>
                    <a:pt x="247158" y="17356"/>
                  </a:lnTo>
                  <a:cubicBezTo>
                    <a:pt x="254616" y="6279"/>
                    <a:pt x="267046" y="-378"/>
                    <a:pt x="280374" y="-391"/>
                  </a:cubicBezTo>
                  <a:lnTo>
                    <a:pt x="458472" y="-391"/>
                  </a:lnTo>
                  <a:cubicBezTo>
                    <a:pt x="469521" y="-391"/>
                    <a:pt x="478429" y="8545"/>
                    <a:pt x="478429" y="19566"/>
                  </a:cubicBezTo>
                  <a:close/>
                  <a:moveTo>
                    <a:pt x="418764" y="119284"/>
                  </a:moveTo>
                  <a:cubicBezTo>
                    <a:pt x="418833" y="86220"/>
                    <a:pt x="392039" y="59384"/>
                    <a:pt x="358961" y="59343"/>
                  </a:cubicBezTo>
                  <a:cubicBezTo>
                    <a:pt x="325883" y="59301"/>
                    <a:pt x="299089" y="86082"/>
                    <a:pt x="299020" y="119146"/>
                  </a:cubicBezTo>
                  <a:cubicBezTo>
                    <a:pt x="298951" y="152210"/>
                    <a:pt x="325745" y="179046"/>
                    <a:pt x="358822" y="179087"/>
                  </a:cubicBezTo>
                  <a:cubicBezTo>
                    <a:pt x="358822" y="179087"/>
                    <a:pt x="358892" y="179087"/>
                    <a:pt x="358892" y="179087"/>
                  </a:cubicBezTo>
                  <a:cubicBezTo>
                    <a:pt x="391901" y="179087"/>
                    <a:pt x="418695" y="152321"/>
                    <a:pt x="418764" y="119284"/>
                  </a:cubicBezTo>
                  <a:close/>
                  <a:moveTo>
                    <a:pt x="204688" y="407665"/>
                  </a:moveTo>
                  <a:cubicBezTo>
                    <a:pt x="196746" y="407700"/>
                    <a:pt x="189150" y="404565"/>
                    <a:pt x="183556" y="398964"/>
                  </a:cubicBezTo>
                  <a:lnTo>
                    <a:pt x="176167" y="391575"/>
                  </a:lnTo>
                  <a:lnTo>
                    <a:pt x="159386" y="408425"/>
                  </a:lnTo>
                  <a:lnTo>
                    <a:pt x="229134" y="478172"/>
                  </a:lnTo>
                  <a:lnTo>
                    <a:pt x="338866" y="478172"/>
                  </a:lnTo>
                  <a:cubicBezTo>
                    <a:pt x="349846" y="478172"/>
                    <a:pt x="358754" y="469271"/>
                    <a:pt x="358754" y="458284"/>
                  </a:cubicBezTo>
                  <a:cubicBezTo>
                    <a:pt x="358754" y="458263"/>
                    <a:pt x="358754" y="458236"/>
                    <a:pt x="358754" y="458215"/>
                  </a:cubicBezTo>
                  <a:lnTo>
                    <a:pt x="358754" y="310848"/>
                  </a:lnTo>
                  <a:lnTo>
                    <a:pt x="221262" y="402693"/>
                  </a:lnTo>
                  <a:cubicBezTo>
                    <a:pt x="216358" y="405960"/>
                    <a:pt x="210558" y="407707"/>
                    <a:pt x="204688" y="407734"/>
                  </a:cubicBezTo>
                  <a:close/>
                </a:path>
              </a:pathLst>
            </a:custGeom>
            <a:solidFill>
              <a:srgbClr val="FFFFFF"/>
            </a:solidFill>
            <a:ln w="69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84074F6-ECCA-8D2B-9274-7CE2C6939B6B}"/>
                </a:ext>
              </a:extLst>
            </p:cNvPr>
            <p:cNvSpPr txBox="1"/>
            <p:nvPr/>
          </p:nvSpPr>
          <p:spPr>
            <a:xfrm>
              <a:off x="8463937" y="2665461"/>
              <a:ext cx="48500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Tasks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4757DE-E436-77B1-ED82-1B9CCE7699EA}"/>
              </a:ext>
            </a:extLst>
          </p:cNvPr>
          <p:cNvGrpSpPr/>
          <p:nvPr/>
        </p:nvGrpSpPr>
        <p:grpSpPr>
          <a:xfrm>
            <a:off x="9431611" y="2105501"/>
            <a:ext cx="690715" cy="905235"/>
            <a:chOff x="9352868" y="1981767"/>
            <a:chExt cx="690715" cy="90523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CE6B5B-E87A-86D4-035B-F20DBE09CAE5}"/>
                </a:ext>
              </a:extLst>
            </p:cNvPr>
            <p:cNvSpPr/>
            <p:nvPr/>
          </p:nvSpPr>
          <p:spPr>
            <a:xfrm>
              <a:off x="9458370" y="1981767"/>
              <a:ext cx="479711" cy="479390"/>
            </a:xfrm>
            <a:custGeom>
              <a:avLst/>
              <a:gdLst>
                <a:gd name="connsiteX0" fmla="*/ 219496 w 479836"/>
                <a:gd name="connsiteY0" fmla="*/ 276125 h 479515"/>
                <a:gd name="connsiteX1" fmla="*/ 212590 w 479836"/>
                <a:gd name="connsiteY1" fmla="*/ 273224 h 479515"/>
                <a:gd name="connsiteX2" fmla="*/ 197743 w 479836"/>
                <a:gd name="connsiteY2" fmla="*/ 258446 h 479515"/>
                <a:gd name="connsiteX3" fmla="*/ 197467 w 479836"/>
                <a:gd name="connsiteY3" fmla="*/ 244358 h 479515"/>
                <a:gd name="connsiteX4" fmla="*/ 211554 w 479836"/>
                <a:gd name="connsiteY4" fmla="*/ 244082 h 479515"/>
                <a:gd name="connsiteX5" fmla="*/ 211554 w 479836"/>
                <a:gd name="connsiteY5" fmla="*/ 244082 h 479515"/>
                <a:gd name="connsiteX6" fmla="*/ 219427 w 479836"/>
                <a:gd name="connsiteY6" fmla="*/ 251886 h 479515"/>
                <a:gd name="connsiteX7" fmla="*/ 242975 w 479836"/>
                <a:gd name="connsiteY7" fmla="*/ 228337 h 479515"/>
                <a:gd name="connsiteX8" fmla="*/ 256786 w 479836"/>
                <a:gd name="connsiteY8" fmla="*/ 225686 h 479515"/>
                <a:gd name="connsiteX9" fmla="*/ 259410 w 479836"/>
                <a:gd name="connsiteY9" fmla="*/ 239497 h 479515"/>
                <a:gd name="connsiteX10" fmla="*/ 256786 w 479836"/>
                <a:gd name="connsiteY10" fmla="*/ 242148 h 479515"/>
                <a:gd name="connsiteX11" fmla="*/ 256786 w 479836"/>
                <a:gd name="connsiteY11" fmla="*/ 242148 h 479515"/>
                <a:gd name="connsiteX12" fmla="*/ 226194 w 479836"/>
                <a:gd name="connsiteY12" fmla="*/ 272741 h 479515"/>
                <a:gd name="connsiteX13" fmla="*/ 219496 w 479836"/>
                <a:gd name="connsiteY13" fmla="*/ 276125 h 479515"/>
                <a:gd name="connsiteX14" fmla="*/ 405950 w 479836"/>
                <a:gd name="connsiteY14" fmla="*/ 273224 h 479515"/>
                <a:gd name="connsiteX15" fmla="*/ 436541 w 479836"/>
                <a:gd name="connsiteY15" fmla="*/ 242632 h 479515"/>
                <a:gd name="connsiteX16" fmla="*/ 433917 w 479836"/>
                <a:gd name="connsiteY16" fmla="*/ 228821 h 479515"/>
                <a:gd name="connsiteX17" fmla="*/ 422730 w 479836"/>
                <a:gd name="connsiteY17" fmla="*/ 228821 h 479515"/>
                <a:gd name="connsiteX18" fmla="*/ 399181 w 479836"/>
                <a:gd name="connsiteY18" fmla="*/ 252369 h 479515"/>
                <a:gd name="connsiteX19" fmla="*/ 391378 w 479836"/>
                <a:gd name="connsiteY19" fmla="*/ 244565 h 479515"/>
                <a:gd name="connsiteX20" fmla="*/ 377291 w 479836"/>
                <a:gd name="connsiteY20" fmla="*/ 244800 h 479515"/>
                <a:gd name="connsiteX21" fmla="*/ 377083 w 479836"/>
                <a:gd name="connsiteY21" fmla="*/ 258377 h 479515"/>
                <a:gd name="connsiteX22" fmla="*/ 377083 w 479836"/>
                <a:gd name="connsiteY22" fmla="*/ 258377 h 479515"/>
                <a:gd name="connsiteX23" fmla="*/ 392000 w 479836"/>
                <a:gd name="connsiteY23" fmla="*/ 273155 h 479515"/>
                <a:gd name="connsiteX24" fmla="*/ 405811 w 479836"/>
                <a:gd name="connsiteY24" fmla="*/ 273155 h 479515"/>
                <a:gd name="connsiteX25" fmla="*/ 90843 w 479836"/>
                <a:gd name="connsiteY25" fmla="*/ 148922 h 479515"/>
                <a:gd name="connsiteX26" fmla="*/ 141807 w 479836"/>
                <a:gd name="connsiteY26" fmla="*/ 117363 h 479515"/>
                <a:gd name="connsiteX27" fmla="*/ 148436 w 479836"/>
                <a:gd name="connsiteY27" fmla="*/ 89920 h 479515"/>
                <a:gd name="connsiteX28" fmla="*/ 148298 w 479836"/>
                <a:gd name="connsiteY28" fmla="*/ 89740 h 479515"/>
                <a:gd name="connsiteX29" fmla="*/ 141945 w 479836"/>
                <a:gd name="connsiteY29" fmla="*/ 83318 h 479515"/>
                <a:gd name="connsiteX30" fmla="*/ 90981 w 479836"/>
                <a:gd name="connsiteY30" fmla="*/ 51206 h 479515"/>
                <a:gd name="connsiteX31" fmla="*/ 63427 w 479836"/>
                <a:gd name="connsiteY31" fmla="*/ 57650 h 479515"/>
                <a:gd name="connsiteX32" fmla="*/ 60389 w 479836"/>
                <a:gd name="connsiteY32" fmla="*/ 68125 h 479515"/>
                <a:gd name="connsiteX33" fmla="*/ 60389 w 479836"/>
                <a:gd name="connsiteY33" fmla="*/ 131796 h 479515"/>
                <a:gd name="connsiteX34" fmla="*/ 80208 w 479836"/>
                <a:gd name="connsiteY34" fmla="*/ 151753 h 479515"/>
                <a:gd name="connsiteX35" fmla="*/ 90843 w 479836"/>
                <a:gd name="connsiteY35" fmla="*/ 148715 h 479515"/>
                <a:gd name="connsiteX36" fmla="*/ 131310 w 479836"/>
                <a:gd name="connsiteY36" fmla="*/ 100582 h 479515"/>
                <a:gd name="connsiteX37" fmla="*/ 80346 w 479836"/>
                <a:gd name="connsiteY37" fmla="*/ 132210 h 479515"/>
                <a:gd name="connsiteX38" fmla="*/ 80346 w 479836"/>
                <a:gd name="connsiteY38" fmla="*/ 68263 h 479515"/>
                <a:gd name="connsiteX39" fmla="*/ 479011 w 479836"/>
                <a:gd name="connsiteY39" fmla="*/ 249745 h 479515"/>
                <a:gd name="connsiteX40" fmla="*/ 408988 w 479836"/>
                <a:gd name="connsiteY40" fmla="*/ 319244 h 479515"/>
                <a:gd name="connsiteX41" fmla="*/ 340276 w 479836"/>
                <a:gd name="connsiteY41" fmla="*/ 259758 h 479515"/>
                <a:gd name="connsiteX42" fmla="*/ 298842 w 479836"/>
                <a:gd name="connsiteY42" fmla="*/ 259758 h 479515"/>
                <a:gd name="connsiteX43" fmla="*/ 220531 w 479836"/>
                <a:gd name="connsiteY43" fmla="*/ 319527 h 479515"/>
                <a:gd name="connsiteX44" fmla="*/ 160729 w 479836"/>
                <a:gd name="connsiteY44" fmla="*/ 259758 h 479515"/>
                <a:gd name="connsiteX45" fmla="*/ 149611 w 479836"/>
                <a:gd name="connsiteY45" fmla="*/ 259758 h 479515"/>
                <a:gd name="connsiteX46" fmla="*/ 100097 w 479836"/>
                <a:gd name="connsiteY46" fmla="*/ 239041 h 479515"/>
                <a:gd name="connsiteX47" fmla="*/ 100097 w 479836"/>
                <a:gd name="connsiteY47" fmla="*/ 339519 h 479515"/>
                <a:gd name="connsiteX48" fmla="*/ 159900 w 479836"/>
                <a:gd name="connsiteY48" fmla="*/ 399322 h 479515"/>
                <a:gd name="connsiteX49" fmla="*/ 160729 w 479836"/>
                <a:gd name="connsiteY49" fmla="*/ 399322 h 479515"/>
                <a:gd name="connsiteX50" fmla="*/ 239798 w 479836"/>
                <a:gd name="connsiteY50" fmla="*/ 340202 h 479515"/>
                <a:gd name="connsiteX51" fmla="*/ 298911 w 479836"/>
                <a:gd name="connsiteY51" fmla="*/ 419279 h 479515"/>
                <a:gd name="connsiteX52" fmla="*/ 219841 w 479836"/>
                <a:gd name="connsiteY52" fmla="*/ 478399 h 479515"/>
                <a:gd name="connsiteX53" fmla="*/ 160729 w 479836"/>
                <a:gd name="connsiteY53" fmla="*/ 419279 h 479515"/>
                <a:gd name="connsiteX54" fmla="*/ 159900 w 479836"/>
                <a:gd name="connsiteY54" fmla="*/ 419279 h 479515"/>
                <a:gd name="connsiteX55" fmla="*/ 80208 w 479836"/>
                <a:gd name="connsiteY55" fmla="*/ 339519 h 479515"/>
                <a:gd name="connsiteX56" fmla="*/ 80208 w 479836"/>
                <a:gd name="connsiteY56" fmla="*/ 197676 h 479515"/>
                <a:gd name="connsiteX57" fmla="*/ 1760 w 479836"/>
                <a:gd name="connsiteY57" fmla="*/ 80024 h 479515"/>
                <a:gd name="connsiteX58" fmla="*/ 119432 w 479836"/>
                <a:gd name="connsiteY58" fmla="*/ 1568 h 479515"/>
                <a:gd name="connsiteX59" fmla="*/ 197881 w 479836"/>
                <a:gd name="connsiteY59" fmla="*/ 119220 h 479515"/>
                <a:gd name="connsiteX60" fmla="*/ 100925 w 479836"/>
                <a:gd name="connsiteY60" fmla="*/ 199610 h 479515"/>
                <a:gd name="connsiteX61" fmla="*/ 149265 w 479836"/>
                <a:gd name="connsiteY61" fmla="*/ 239524 h 479515"/>
                <a:gd name="connsiteX62" fmla="*/ 160383 w 479836"/>
                <a:gd name="connsiteY62" fmla="*/ 239524 h 479515"/>
                <a:gd name="connsiteX63" fmla="*/ 238693 w 479836"/>
                <a:gd name="connsiteY63" fmla="*/ 179756 h 479515"/>
                <a:gd name="connsiteX64" fmla="*/ 298497 w 479836"/>
                <a:gd name="connsiteY64" fmla="*/ 239524 h 479515"/>
                <a:gd name="connsiteX65" fmla="*/ 339931 w 479836"/>
                <a:gd name="connsiteY65" fmla="*/ 239524 h 479515"/>
                <a:gd name="connsiteX66" fmla="*/ 419208 w 479836"/>
                <a:gd name="connsiteY66" fmla="*/ 180799 h 479515"/>
                <a:gd name="connsiteX67" fmla="*/ 478666 w 479836"/>
                <a:gd name="connsiteY67" fmla="*/ 249469 h 479515"/>
                <a:gd name="connsiteX68" fmla="*/ 179995 w 479836"/>
                <a:gd name="connsiteY68" fmla="*/ 409266 h 479515"/>
                <a:gd name="connsiteX69" fmla="*/ 229855 w 479836"/>
                <a:gd name="connsiteY69" fmla="*/ 459125 h 479515"/>
                <a:gd name="connsiteX70" fmla="*/ 279713 w 479836"/>
                <a:gd name="connsiteY70" fmla="*/ 409266 h 479515"/>
                <a:gd name="connsiteX71" fmla="*/ 229855 w 479836"/>
                <a:gd name="connsiteY71" fmla="*/ 359407 h 479515"/>
                <a:gd name="connsiteX72" fmla="*/ 180271 w 479836"/>
                <a:gd name="connsiteY72" fmla="*/ 408990 h 479515"/>
                <a:gd name="connsiteX73" fmla="*/ 100235 w 479836"/>
                <a:gd name="connsiteY73" fmla="*/ 179997 h 479515"/>
                <a:gd name="connsiteX74" fmla="*/ 179995 w 479836"/>
                <a:gd name="connsiteY74" fmla="*/ 100237 h 479515"/>
                <a:gd name="connsiteX75" fmla="*/ 100235 w 479836"/>
                <a:gd name="connsiteY75" fmla="*/ 20476 h 479515"/>
                <a:gd name="connsiteX76" fmla="*/ 20474 w 479836"/>
                <a:gd name="connsiteY76" fmla="*/ 100030 h 479515"/>
                <a:gd name="connsiteX77" fmla="*/ 100166 w 479836"/>
                <a:gd name="connsiteY77" fmla="*/ 179721 h 479515"/>
                <a:gd name="connsiteX78" fmla="*/ 279783 w 479836"/>
                <a:gd name="connsiteY78" fmla="*/ 249745 h 479515"/>
                <a:gd name="connsiteX79" fmla="*/ 229923 w 479836"/>
                <a:gd name="connsiteY79" fmla="*/ 199886 h 479515"/>
                <a:gd name="connsiteX80" fmla="*/ 180064 w 479836"/>
                <a:gd name="connsiteY80" fmla="*/ 249745 h 479515"/>
                <a:gd name="connsiteX81" fmla="*/ 229923 w 479836"/>
                <a:gd name="connsiteY81" fmla="*/ 299604 h 479515"/>
                <a:gd name="connsiteX82" fmla="*/ 229992 w 479836"/>
                <a:gd name="connsiteY82" fmla="*/ 299604 h 479515"/>
                <a:gd name="connsiteX83" fmla="*/ 279575 w 479836"/>
                <a:gd name="connsiteY83" fmla="*/ 249469 h 479515"/>
                <a:gd name="connsiteX84" fmla="*/ 459330 w 479836"/>
                <a:gd name="connsiteY84" fmla="*/ 249745 h 479515"/>
                <a:gd name="connsiteX85" fmla="*/ 409471 w 479836"/>
                <a:gd name="connsiteY85" fmla="*/ 199886 h 479515"/>
                <a:gd name="connsiteX86" fmla="*/ 359612 w 479836"/>
                <a:gd name="connsiteY86" fmla="*/ 249745 h 479515"/>
                <a:gd name="connsiteX87" fmla="*/ 409471 w 479836"/>
                <a:gd name="connsiteY87" fmla="*/ 299604 h 479515"/>
                <a:gd name="connsiteX88" fmla="*/ 458985 w 479836"/>
                <a:gd name="connsiteY88" fmla="*/ 249469 h 479515"/>
                <a:gd name="connsiteX89" fmla="*/ 200229 w 479836"/>
                <a:gd name="connsiteY89" fmla="*/ 409266 h 479515"/>
                <a:gd name="connsiteX90" fmla="*/ 210242 w 479836"/>
                <a:gd name="connsiteY90" fmla="*/ 419141 h 479515"/>
                <a:gd name="connsiteX91" fmla="*/ 220117 w 479836"/>
                <a:gd name="connsiteY91" fmla="*/ 409128 h 479515"/>
                <a:gd name="connsiteX92" fmla="*/ 210173 w 479836"/>
                <a:gd name="connsiteY92" fmla="*/ 399253 h 479515"/>
                <a:gd name="connsiteX93" fmla="*/ 199883 w 479836"/>
                <a:gd name="connsiteY93" fmla="*/ 408845 h 479515"/>
                <a:gd name="connsiteX94" fmla="*/ 199883 w 479836"/>
                <a:gd name="connsiteY94" fmla="*/ 408990 h 479515"/>
                <a:gd name="connsiteX95" fmla="*/ 240075 w 479836"/>
                <a:gd name="connsiteY95" fmla="*/ 409266 h 479515"/>
                <a:gd name="connsiteX96" fmla="*/ 250088 w 479836"/>
                <a:gd name="connsiteY96" fmla="*/ 419279 h 479515"/>
                <a:gd name="connsiteX97" fmla="*/ 260102 w 479836"/>
                <a:gd name="connsiteY97" fmla="*/ 409266 h 479515"/>
                <a:gd name="connsiteX98" fmla="*/ 250088 w 479836"/>
                <a:gd name="connsiteY98" fmla="*/ 399253 h 479515"/>
                <a:gd name="connsiteX99" fmla="*/ 250019 w 479836"/>
                <a:gd name="connsiteY99" fmla="*/ 399253 h 479515"/>
                <a:gd name="connsiteX100" fmla="*/ 239729 w 479836"/>
                <a:gd name="connsiteY100" fmla="*/ 408983 h 479515"/>
                <a:gd name="connsiteX101" fmla="*/ 239729 w 479836"/>
                <a:gd name="connsiteY101" fmla="*/ 408990 h 479515"/>
                <a:gd name="connsiteX102" fmla="*/ 479288 w 479836"/>
                <a:gd name="connsiteY102" fmla="*/ 409266 h 479515"/>
                <a:gd name="connsiteX103" fmla="*/ 409126 w 479836"/>
                <a:gd name="connsiteY103" fmla="*/ 478627 h 479515"/>
                <a:gd name="connsiteX104" fmla="*/ 340552 w 479836"/>
                <a:gd name="connsiteY104" fmla="*/ 419141 h 479515"/>
                <a:gd name="connsiteX105" fmla="*/ 340138 w 479836"/>
                <a:gd name="connsiteY105" fmla="*/ 419141 h 479515"/>
                <a:gd name="connsiteX106" fmla="*/ 330055 w 479836"/>
                <a:gd name="connsiteY106" fmla="*/ 419487 h 479515"/>
                <a:gd name="connsiteX107" fmla="*/ 329711 w 479836"/>
                <a:gd name="connsiteY107" fmla="*/ 419487 h 479515"/>
                <a:gd name="connsiteX108" fmla="*/ 320595 w 479836"/>
                <a:gd name="connsiteY108" fmla="*/ 408679 h 479515"/>
                <a:gd name="connsiteX109" fmla="*/ 329711 w 479836"/>
                <a:gd name="connsiteY109" fmla="*/ 399529 h 479515"/>
                <a:gd name="connsiteX110" fmla="*/ 339793 w 479836"/>
                <a:gd name="connsiteY110" fmla="*/ 399184 h 479515"/>
                <a:gd name="connsiteX111" fmla="*/ 340829 w 479836"/>
                <a:gd name="connsiteY111" fmla="*/ 399184 h 479515"/>
                <a:gd name="connsiteX112" fmla="*/ 419692 w 479836"/>
                <a:gd name="connsiteY112" fmla="*/ 339919 h 479515"/>
                <a:gd name="connsiteX113" fmla="*/ 479633 w 479836"/>
                <a:gd name="connsiteY113" fmla="*/ 408990 h 479515"/>
                <a:gd name="connsiteX114" fmla="*/ 459330 w 479836"/>
                <a:gd name="connsiteY114" fmla="*/ 409266 h 479515"/>
                <a:gd name="connsiteX115" fmla="*/ 409540 w 479836"/>
                <a:gd name="connsiteY115" fmla="*/ 359338 h 479515"/>
                <a:gd name="connsiteX116" fmla="*/ 359612 w 479836"/>
                <a:gd name="connsiteY116" fmla="*/ 409128 h 479515"/>
                <a:gd name="connsiteX117" fmla="*/ 409402 w 479836"/>
                <a:gd name="connsiteY117" fmla="*/ 459056 h 479515"/>
                <a:gd name="connsiteX118" fmla="*/ 409471 w 479836"/>
                <a:gd name="connsiteY118" fmla="*/ 459056 h 479515"/>
                <a:gd name="connsiteX119" fmla="*/ 458985 w 479836"/>
                <a:gd name="connsiteY119" fmla="*/ 408990 h 47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79836" h="479515">
                  <a:moveTo>
                    <a:pt x="219496" y="276125"/>
                  </a:moveTo>
                  <a:cubicBezTo>
                    <a:pt x="216872" y="276104"/>
                    <a:pt x="214454" y="275061"/>
                    <a:pt x="212590" y="273224"/>
                  </a:cubicBezTo>
                  <a:lnTo>
                    <a:pt x="197743" y="258446"/>
                  </a:lnTo>
                  <a:cubicBezTo>
                    <a:pt x="193806" y="254634"/>
                    <a:pt x="193668" y="248322"/>
                    <a:pt x="197467" y="244358"/>
                  </a:cubicBezTo>
                  <a:cubicBezTo>
                    <a:pt x="201265" y="240394"/>
                    <a:pt x="207618" y="240270"/>
                    <a:pt x="211554" y="244082"/>
                  </a:cubicBezTo>
                  <a:lnTo>
                    <a:pt x="211554" y="244082"/>
                  </a:lnTo>
                  <a:lnTo>
                    <a:pt x="219427" y="251886"/>
                  </a:lnTo>
                  <a:lnTo>
                    <a:pt x="242975" y="228337"/>
                  </a:lnTo>
                  <a:cubicBezTo>
                    <a:pt x="246083" y="223793"/>
                    <a:pt x="252229" y="222605"/>
                    <a:pt x="256786" y="225686"/>
                  </a:cubicBezTo>
                  <a:cubicBezTo>
                    <a:pt x="261344" y="228772"/>
                    <a:pt x="262518" y="234953"/>
                    <a:pt x="259410" y="239497"/>
                  </a:cubicBezTo>
                  <a:cubicBezTo>
                    <a:pt x="258720" y="240539"/>
                    <a:pt x="257822" y="241444"/>
                    <a:pt x="256786" y="242148"/>
                  </a:cubicBezTo>
                  <a:lnTo>
                    <a:pt x="256786" y="242148"/>
                  </a:lnTo>
                  <a:lnTo>
                    <a:pt x="226194" y="272741"/>
                  </a:lnTo>
                  <a:cubicBezTo>
                    <a:pt x="224468" y="274695"/>
                    <a:pt x="222051" y="275910"/>
                    <a:pt x="219496" y="276125"/>
                  </a:cubicBezTo>
                  <a:close/>
                  <a:moveTo>
                    <a:pt x="405950" y="273224"/>
                  </a:moveTo>
                  <a:lnTo>
                    <a:pt x="436541" y="242632"/>
                  </a:lnTo>
                  <a:cubicBezTo>
                    <a:pt x="439649" y="238088"/>
                    <a:pt x="438406" y="231901"/>
                    <a:pt x="433917" y="228821"/>
                  </a:cubicBezTo>
                  <a:cubicBezTo>
                    <a:pt x="430533" y="226535"/>
                    <a:pt x="426114" y="226535"/>
                    <a:pt x="422730" y="228821"/>
                  </a:cubicBezTo>
                  <a:lnTo>
                    <a:pt x="399181" y="252369"/>
                  </a:lnTo>
                  <a:lnTo>
                    <a:pt x="391378" y="244565"/>
                  </a:lnTo>
                  <a:cubicBezTo>
                    <a:pt x="387442" y="240747"/>
                    <a:pt x="381158" y="240850"/>
                    <a:pt x="377291" y="244800"/>
                  </a:cubicBezTo>
                  <a:cubicBezTo>
                    <a:pt x="373700" y="248557"/>
                    <a:pt x="373561" y="254496"/>
                    <a:pt x="377083" y="258377"/>
                  </a:cubicBezTo>
                  <a:lnTo>
                    <a:pt x="377083" y="258377"/>
                  </a:lnTo>
                  <a:lnTo>
                    <a:pt x="392000" y="273155"/>
                  </a:lnTo>
                  <a:cubicBezTo>
                    <a:pt x="395867" y="276912"/>
                    <a:pt x="401944" y="276912"/>
                    <a:pt x="405811" y="273155"/>
                  </a:cubicBezTo>
                  <a:close/>
                  <a:moveTo>
                    <a:pt x="90843" y="148922"/>
                  </a:moveTo>
                  <a:lnTo>
                    <a:pt x="141807" y="117363"/>
                  </a:lnTo>
                  <a:cubicBezTo>
                    <a:pt x="151199" y="111610"/>
                    <a:pt x="154168" y="99325"/>
                    <a:pt x="148436" y="89920"/>
                  </a:cubicBezTo>
                  <a:cubicBezTo>
                    <a:pt x="148367" y="89865"/>
                    <a:pt x="148367" y="89802"/>
                    <a:pt x="148298" y="89740"/>
                  </a:cubicBezTo>
                  <a:cubicBezTo>
                    <a:pt x="146710" y="87157"/>
                    <a:pt x="144500" y="84968"/>
                    <a:pt x="141945" y="83318"/>
                  </a:cubicBezTo>
                  <a:lnTo>
                    <a:pt x="90981" y="51206"/>
                  </a:lnTo>
                  <a:cubicBezTo>
                    <a:pt x="81589" y="45371"/>
                    <a:pt x="69228" y="48258"/>
                    <a:pt x="63427" y="57650"/>
                  </a:cubicBezTo>
                  <a:cubicBezTo>
                    <a:pt x="61425" y="60798"/>
                    <a:pt x="60389" y="64424"/>
                    <a:pt x="60389" y="68125"/>
                  </a:cubicBezTo>
                  <a:lnTo>
                    <a:pt x="60389" y="131796"/>
                  </a:lnTo>
                  <a:cubicBezTo>
                    <a:pt x="60320" y="142783"/>
                    <a:pt x="69228" y="151712"/>
                    <a:pt x="80208" y="151753"/>
                  </a:cubicBezTo>
                  <a:cubicBezTo>
                    <a:pt x="83937" y="151767"/>
                    <a:pt x="87666" y="150710"/>
                    <a:pt x="90843" y="148715"/>
                  </a:cubicBezTo>
                  <a:close/>
                  <a:moveTo>
                    <a:pt x="131310" y="100582"/>
                  </a:moveTo>
                  <a:lnTo>
                    <a:pt x="80346" y="132210"/>
                  </a:lnTo>
                  <a:lnTo>
                    <a:pt x="80346" y="68263"/>
                  </a:lnTo>
                  <a:close/>
                  <a:moveTo>
                    <a:pt x="479011" y="249745"/>
                  </a:moveTo>
                  <a:cubicBezTo>
                    <a:pt x="478873" y="288265"/>
                    <a:pt x="447521" y="319382"/>
                    <a:pt x="408988" y="319244"/>
                  </a:cubicBezTo>
                  <a:cubicBezTo>
                    <a:pt x="374528" y="319119"/>
                    <a:pt x="345317" y="293845"/>
                    <a:pt x="340276" y="259758"/>
                  </a:cubicBezTo>
                  <a:lnTo>
                    <a:pt x="298842" y="259758"/>
                  </a:lnTo>
                  <a:cubicBezTo>
                    <a:pt x="293732" y="297898"/>
                    <a:pt x="258651" y="324658"/>
                    <a:pt x="220531" y="319527"/>
                  </a:cubicBezTo>
                  <a:cubicBezTo>
                    <a:pt x="189387" y="315349"/>
                    <a:pt x="164941" y="290868"/>
                    <a:pt x="160729" y="259758"/>
                  </a:cubicBezTo>
                  <a:lnTo>
                    <a:pt x="149611" y="259758"/>
                  </a:lnTo>
                  <a:cubicBezTo>
                    <a:pt x="130965" y="259813"/>
                    <a:pt x="113148" y="252341"/>
                    <a:pt x="100097" y="239041"/>
                  </a:cubicBezTo>
                  <a:lnTo>
                    <a:pt x="100097" y="339519"/>
                  </a:lnTo>
                  <a:cubicBezTo>
                    <a:pt x="100166" y="372528"/>
                    <a:pt x="126891" y="399281"/>
                    <a:pt x="159900" y="399322"/>
                  </a:cubicBezTo>
                  <a:lnTo>
                    <a:pt x="160729" y="399322"/>
                  </a:lnTo>
                  <a:cubicBezTo>
                    <a:pt x="166253" y="361161"/>
                    <a:pt x="201610" y="334692"/>
                    <a:pt x="239798" y="340202"/>
                  </a:cubicBezTo>
                  <a:cubicBezTo>
                    <a:pt x="277987" y="345713"/>
                    <a:pt x="304435" y="381119"/>
                    <a:pt x="298911" y="419279"/>
                  </a:cubicBezTo>
                  <a:cubicBezTo>
                    <a:pt x="293387" y="457440"/>
                    <a:pt x="258029" y="483909"/>
                    <a:pt x="219841" y="478399"/>
                  </a:cubicBezTo>
                  <a:cubicBezTo>
                    <a:pt x="189249" y="473979"/>
                    <a:pt x="165148" y="449913"/>
                    <a:pt x="160729" y="419279"/>
                  </a:cubicBezTo>
                  <a:lnTo>
                    <a:pt x="159900" y="419279"/>
                  </a:lnTo>
                  <a:cubicBezTo>
                    <a:pt x="115911" y="419203"/>
                    <a:pt x="80277" y="383529"/>
                    <a:pt x="80208" y="339519"/>
                  </a:cubicBezTo>
                  <a:lnTo>
                    <a:pt x="80208" y="197676"/>
                  </a:lnTo>
                  <a:cubicBezTo>
                    <a:pt x="26068" y="186848"/>
                    <a:pt x="-9083" y="134178"/>
                    <a:pt x="1760" y="80024"/>
                  </a:cubicBezTo>
                  <a:cubicBezTo>
                    <a:pt x="12601" y="25869"/>
                    <a:pt x="65222" y="-9260"/>
                    <a:pt x="119432" y="1568"/>
                  </a:cubicBezTo>
                  <a:cubicBezTo>
                    <a:pt x="173573" y="12390"/>
                    <a:pt x="208654" y="65066"/>
                    <a:pt x="197881" y="119220"/>
                  </a:cubicBezTo>
                  <a:cubicBezTo>
                    <a:pt x="188627" y="165558"/>
                    <a:pt x="148160" y="199085"/>
                    <a:pt x="100925" y="199610"/>
                  </a:cubicBezTo>
                  <a:cubicBezTo>
                    <a:pt x="105483" y="222737"/>
                    <a:pt x="125716" y="239441"/>
                    <a:pt x="149265" y="239524"/>
                  </a:cubicBezTo>
                  <a:lnTo>
                    <a:pt x="160383" y="239524"/>
                  </a:lnTo>
                  <a:cubicBezTo>
                    <a:pt x="165493" y="201384"/>
                    <a:pt x="200574" y="174625"/>
                    <a:pt x="238693" y="179756"/>
                  </a:cubicBezTo>
                  <a:cubicBezTo>
                    <a:pt x="269838" y="183941"/>
                    <a:pt x="294284" y="208414"/>
                    <a:pt x="298497" y="239524"/>
                  </a:cubicBezTo>
                  <a:lnTo>
                    <a:pt x="339931" y="239524"/>
                  </a:lnTo>
                  <a:cubicBezTo>
                    <a:pt x="345593" y="201426"/>
                    <a:pt x="381088" y="175129"/>
                    <a:pt x="419208" y="180799"/>
                  </a:cubicBezTo>
                  <a:cubicBezTo>
                    <a:pt x="453253" y="185860"/>
                    <a:pt x="478528" y="215030"/>
                    <a:pt x="478666" y="249469"/>
                  </a:cubicBezTo>
                  <a:close/>
                  <a:moveTo>
                    <a:pt x="179995" y="409266"/>
                  </a:moveTo>
                  <a:cubicBezTo>
                    <a:pt x="179995" y="436799"/>
                    <a:pt x="202300" y="459125"/>
                    <a:pt x="229855" y="459125"/>
                  </a:cubicBezTo>
                  <a:cubicBezTo>
                    <a:pt x="257408" y="459125"/>
                    <a:pt x="279713" y="436799"/>
                    <a:pt x="279713" y="409266"/>
                  </a:cubicBezTo>
                  <a:cubicBezTo>
                    <a:pt x="279713" y="381733"/>
                    <a:pt x="257408" y="359407"/>
                    <a:pt x="229855" y="359407"/>
                  </a:cubicBezTo>
                  <a:cubicBezTo>
                    <a:pt x="202577" y="359594"/>
                    <a:pt x="180479" y="381685"/>
                    <a:pt x="180271" y="408990"/>
                  </a:cubicBezTo>
                  <a:close/>
                  <a:moveTo>
                    <a:pt x="100235" y="179997"/>
                  </a:moveTo>
                  <a:cubicBezTo>
                    <a:pt x="144293" y="179997"/>
                    <a:pt x="179995" y="144288"/>
                    <a:pt x="179995" y="100237"/>
                  </a:cubicBezTo>
                  <a:cubicBezTo>
                    <a:pt x="179995" y="56185"/>
                    <a:pt x="144293" y="20476"/>
                    <a:pt x="100235" y="20476"/>
                  </a:cubicBezTo>
                  <a:cubicBezTo>
                    <a:pt x="56246" y="20476"/>
                    <a:pt x="20612" y="56061"/>
                    <a:pt x="20474" y="100030"/>
                  </a:cubicBezTo>
                  <a:cubicBezTo>
                    <a:pt x="20543" y="144012"/>
                    <a:pt x="56176" y="179645"/>
                    <a:pt x="100166" y="179721"/>
                  </a:cubicBezTo>
                  <a:close/>
                  <a:moveTo>
                    <a:pt x="279783" y="249745"/>
                  </a:moveTo>
                  <a:cubicBezTo>
                    <a:pt x="279783" y="222212"/>
                    <a:pt x="257477" y="199886"/>
                    <a:pt x="229923" y="199886"/>
                  </a:cubicBezTo>
                  <a:cubicBezTo>
                    <a:pt x="202369" y="199886"/>
                    <a:pt x="180064" y="222212"/>
                    <a:pt x="180064" y="249745"/>
                  </a:cubicBezTo>
                  <a:cubicBezTo>
                    <a:pt x="180064" y="277278"/>
                    <a:pt x="202369" y="299604"/>
                    <a:pt x="229923" y="299604"/>
                  </a:cubicBezTo>
                  <a:cubicBezTo>
                    <a:pt x="229923" y="299604"/>
                    <a:pt x="229992" y="299604"/>
                    <a:pt x="229992" y="299604"/>
                  </a:cubicBezTo>
                  <a:cubicBezTo>
                    <a:pt x="257546" y="299411"/>
                    <a:pt x="279713" y="276988"/>
                    <a:pt x="279575" y="249469"/>
                  </a:cubicBezTo>
                  <a:close/>
                  <a:moveTo>
                    <a:pt x="459330" y="249745"/>
                  </a:moveTo>
                  <a:cubicBezTo>
                    <a:pt x="459330" y="222212"/>
                    <a:pt x="437025" y="199886"/>
                    <a:pt x="409471" y="199886"/>
                  </a:cubicBezTo>
                  <a:cubicBezTo>
                    <a:pt x="381917" y="199886"/>
                    <a:pt x="359612" y="222212"/>
                    <a:pt x="359612" y="249745"/>
                  </a:cubicBezTo>
                  <a:cubicBezTo>
                    <a:pt x="359612" y="277278"/>
                    <a:pt x="381917" y="299604"/>
                    <a:pt x="409471" y="299604"/>
                  </a:cubicBezTo>
                  <a:cubicBezTo>
                    <a:pt x="436956" y="299376"/>
                    <a:pt x="459123" y="276960"/>
                    <a:pt x="458985" y="249469"/>
                  </a:cubicBezTo>
                  <a:close/>
                  <a:moveTo>
                    <a:pt x="200229" y="409266"/>
                  </a:moveTo>
                  <a:cubicBezTo>
                    <a:pt x="200298" y="414756"/>
                    <a:pt x="204718" y="419176"/>
                    <a:pt x="210242" y="419141"/>
                  </a:cubicBezTo>
                  <a:cubicBezTo>
                    <a:pt x="215767" y="419100"/>
                    <a:pt x="220186" y="414618"/>
                    <a:pt x="220117" y="409128"/>
                  </a:cubicBezTo>
                  <a:cubicBezTo>
                    <a:pt x="220048" y="403665"/>
                    <a:pt x="215628" y="399253"/>
                    <a:pt x="210173" y="399253"/>
                  </a:cubicBezTo>
                  <a:cubicBezTo>
                    <a:pt x="204718" y="399059"/>
                    <a:pt x="200091" y="403355"/>
                    <a:pt x="199883" y="408845"/>
                  </a:cubicBezTo>
                  <a:cubicBezTo>
                    <a:pt x="199883" y="408893"/>
                    <a:pt x="199883" y="408941"/>
                    <a:pt x="199883" y="408990"/>
                  </a:cubicBezTo>
                  <a:close/>
                  <a:moveTo>
                    <a:pt x="240075" y="409266"/>
                  </a:moveTo>
                  <a:cubicBezTo>
                    <a:pt x="240075" y="414797"/>
                    <a:pt x="244564" y="419279"/>
                    <a:pt x="250088" y="419279"/>
                  </a:cubicBezTo>
                  <a:cubicBezTo>
                    <a:pt x="255613" y="419279"/>
                    <a:pt x="260102" y="414797"/>
                    <a:pt x="260102" y="409266"/>
                  </a:cubicBezTo>
                  <a:cubicBezTo>
                    <a:pt x="260102" y="403735"/>
                    <a:pt x="255613" y="399253"/>
                    <a:pt x="250088" y="399253"/>
                  </a:cubicBezTo>
                  <a:cubicBezTo>
                    <a:pt x="250088" y="399253"/>
                    <a:pt x="250019" y="399253"/>
                    <a:pt x="250019" y="399253"/>
                  </a:cubicBezTo>
                  <a:cubicBezTo>
                    <a:pt x="244495" y="399101"/>
                    <a:pt x="239868" y="403451"/>
                    <a:pt x="239729" y="408983"/>
                  </a:cubicBezTo>
                  <a:cubicBezTo>
                    <a:pt x="239729" y="408983"/>
                    <a:pt x="239729" y="408990"/>
                    <a:pt x="239729" y="408990"/>
                  </a:cubicBezTo>
                  <a:close/>
                  <a:moveTo>
                    <a:pt x="479288" y="409266"/>
                  </a:moveTo>
                  <a:cubicBezTo>
                    <a:pt x="479081" y="447786"/>
                    <a:pt x="447659" y="478841"/>
                    <a:pt x="409126" y="478627"/>
                  </a:cubicBezTo>
                  <a:cubicBezTo>
                    <a:pt x="374736" y="478440"/>
                    <a:pt x="345593" y="453179"/>
                    <a:pt x="340552" y="419141"/>
                  </a:cubicBezTo>
                  <a:lnTo>
                    <a:pt x="340138" y="419141"/>
                  </a:lnTo>
                  <a:lnTo>
                    <a:pt x="330055" y="419487"/>
                  </a:lnTo>
                  <a:lnTo>
                    <a:pt x="329711" y="419487"/>
                  </a:lnTo>
                  <a:cubicBezTo>
                    <a:pt x="324186" y="419031"/>
                    <a:pt x="320112" y="414190"/>
                    <a:pt x="320595" y="408679"/>
                  </a:cubicBezTo>
                  <a:cubicBezTo>
                    <a:pt x="320940" y="403804"/>
                    <a:pt x="324808" y="399936"/>
                    <a:pt x="329711" y="399529"/>
                  </a:cubicBezTo>
                  <a:lnTo>
                    <a:pt x="339793" y="399184"/>
                  </a:lnTo>
                  <a:lnTo>
                    <a:pt x="340829" y="399184"/>
                  </a:lnTo>
                  <a:cubicBezTo>
                    <a:pt x="346215" y="361044"/>
                    <a:pt x="381503" y="334512"/>
                    <a:pt x="419692" y="339919"/>
                  </a:cubicBezTo>
                  <a:cubicBezTo>
                    <a:pt x="454082" y="344795"/>
                    <a:pt x="479633" y="374247"/>
                    <a:pt x="479633" y="408990"/>
                  </a:cubicBezTo>
                  <a:close/>
                  <a:moveTo>
                    <a:pt x="459330" y="409266"/>
                  </a:moveTo>
                  <a:cubicBezTo>
                    <a:pt x="459399" y="381733"/>
                    <a:pt x="437093" y="359379"/>
                    <a:pt x="409540" y="359338"/>
                  </a:cubicBezTo>
                  <a:cubicBezTo>
                    <a:pt x="381986" y="359297"/>
                    <a:pt x="359681" y="381595"/>
                    <a:pt x="359612" y="409128"/>
                  </a:cubicBezTo>
                  <a:cubicBezTo>
                    <a:pt x="359543" y="436661"/>
                    <a:pt x="381848" y="459015"/>
                    <a:pt x="409402" y="459056"/>
                  </a:cubicBezTo>
                  <a:cubicBezTo>
                    <a:pt x="409402" y="459056"/>
                    <a:pt x="409471" y="459056"/>
                    <a:pt x="409471" y="459056"/>
                  </a:cubicBezTo>
                  <a:cubicBezTo>
                    <a:pt x="436956" y="458828"/>
                    <a:pt x="459054" y="436454"/>
                    <a:pt x="458985" y="408990"/>
                  </a:cubicBezTo>
                  <a:close/>
                </a:path>
              </a:pathLst>
            </a:custGeom>
            <a:solidFill>
              <a:srgbClr val="FFFFFF"/>
            </a:solidFill>
            <a:ln w="69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F7D48F0-ACE8-244D-7253-51FD43793222}"/>
                </a:ext>
              </a:extLst>
            </p:cNvPr>
            <p:cNvSpPr txBox="1"/>
            <p:nvPr/>
          </p:nvSpPr>
          <p:spPr>
            <a:xfrm>
              <a:off x="9352868" y="2665461"/>
              <a:ext cx="690715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Actions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6F9D25-6EA2-8821-C3A6-157B5AABF38C}"/>
              </a:ext>
            </a:extLst>
          </p:cNvPr>
          <p:cNvGrpSpPr/>
          <p:nvPr/>
        </p:nvGrpSpPr>
        <p:grpSpPr>
          <a:xfrm>
            <a:off x="10643752" y="2134981"/>
            <a:ext cx="447073" cy="875755"/>
            <a:chOff x="10495198" y="2011247"/>
            <a:chExt cx="447073" cy="87575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EB4AEAA-AEFB-4671-0BA8-E62AABE9D83B}"/>
                </a:ext>
              </a:extLst>
            </p:cNvPr>
            <p:cNvGrpSpPr/>
            <p:nvPr/>
          </p:nvGrpSpPr>
          <p:grpSpPr>
            <a:xfrm>
              <a:off x="10495198" y="2011247"/>
              <a:ext cx="447073" cy="468338"/>
              <a:chOff x="10703063" y="2205414"/>
              <a:chExt cx="447189" cy="46846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ED879E3-7326-964B-9A84-9C5B254E33AE}"/>
                  </a:ext>
                </a:extLst>
              </p:cNvPr>
              <p:cNvSpPr/>
              <p:nvPr/>
            </p:nvSpPr>
            <p:spPr>
              <a:xfrm>
                <a:off x="10703063" y="2205414"/>
                <a:ext cx="266874" cy="382518"/>
              </a:xfrm>
              <a:custGeom>
                <a:avLst/>
                <a:gdLst>
                  <a:gd name="connsiteX0" fmla="*/ 30398 w 266874"/>
                  <a:gd name="connsiteY0" fmla="*/ 382127 h 382518"/>
                  <a:gd name="connsiteX1" fmla="*/ 3467 w 266874"/>
                  <a:gd name="connsiteY1" fmla="*/ 353834 h 382518"/>
                  <a:gd name="connsiteX2" fmla="*/ 13549 w 266874"/>
                  <a:gd name="connsiteY2" fmla="*/ 333165 h 382518"/>
                  <a:gd name="connsiteX3" fmla="*/ 194754 w 266874"/>
                  <a:gd name="connsiteY3" fmla="*/ 192082 h 382518"/>
                  <a:gd name="connsiteX4" fmla="*/ 13480 w 266874"/>
                  <a:gd name="connsiteY4" fmla="*/ 51068 h 382518"/>
                  <a:gd name="connsiteX5" fmla="*/ 3604 w 266874"/>
                  <a:gd name="connsiteY5" fmla="*/ 13274 h 382518"/>
                  <a:gd name="connsiteX6" fmla="*/ 41379 w 266874"/>
                  <a:gd name="connsiteY6" fmla="*/ 3399 h 382518"/>
                  <a:gd name="connsiteX7" fmla="*/ 47110 w 266874"/>
                  <a:gd name="connsiteY7" fmla="*/ 7839 h 382518"/>
                  <a:gd name="connsiteX8" fmla="*/ 256215 w 266874"/>
                  <a:gd name="connsiteY8" fmla="*/ 170468 h 382518"/>
                  <a:gd name="connsiteX9" fmla="*/ 260704 w 266874"/>
                  <a:gd name="connsiteY9" fmla="*/ 209271 h 382518"/>
                  <a:gd name="connsiteX10" fmla="*/ 256215 w 266874"/>
                  <a:gd name="connsiteY10" fmla="*/ 213766 h 382518"/>
                  <a:gd name="connsiteX11" fmla="*/ 47110 w 266874"/>
                  <a:gd name="connsiteY11" fmla="*/ 376395 h 382518"/>
                  <a:gd name="connsiteX12" fmla="*/ 30398 w 266874"/>
                  <a:gd name="connsiteY12" fmla="*/ 382127 h 38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6874" h="382518">
                    <a:moveTo>
                      <a:pt x="30398" y="382127"/>
                    </a:moveTo>
                    <a:cubicBezTo>
                      <a:pt x="15137" y="381754"/>
                      <a:pt x="3121" y="369082"/>
                      <a:pt x="3467" y="353834"/>
                    </a:cubicBezTo>
                    <a:cubicBezTo>
                      <a:pt x="3673" y="345803"/>
                      <a:pt x="7334" y="338262"/>
                      <a:pt x="13549" y="333165"/>
                    </a:cubicBezTo>
                    <a:lnTo>
                      <a:pt x="194754" y="192082"/>
                    </a:lnTo>
                    <a:lnTo>
                      <a:pt x="13480" y="51068"/>
                    </a:lnTo>
                    <a:cubicBezTo>
                      <a:pt x="290" y="43355"/>
                      <a:pt x="-4130" y="26436"/>
                      <a:pt x="3604" y="13274"/>
                    </a:cubicBezTo>
                    <a:cubicBezTo>
                      <a:pt x="11339" y="111"/>
                      <a:pt x="28258" y="-4308"/>
                      <a:pt x="41379" y="3399"/>
                    </a:cubicBezTo>
                    <a:cubicBezTo>
                      <a:pt x="43519" y="4621"/>
                      <a:pt x="45384" y="6119"/>
                      <a:pt x="47110" y="7839"/>
                    </a:cubicBezTo>
                    <a:lnTo>
                      <a:pt x="256215" y="170468"/>
                    </a:lnTo>
                    <a:cubicBezTo>
                      <a:pt x="268161" y="179942"/>
                      <a:pt x="270164" y="197317"/>
                      <a:pt x="260704" y="209271"/>
                    </a:cubicBezTo>
                    <a:cubicBezTo>
                      <a:pt x="259391" y="210942"/>
                      <a:pt x="257872" y="212447"/>
                      <a:pt x="256215" y="213766"/>
                    </a:cubicBezTo>
                    <a:lnTo>
                      <a:pt x="47110" y="376395"/>
                    </a:lnTo>
                    <a:cubicBezTo>
                      <a:pt x="42346" y="380083"/>
                      <a:pt x="36475" y="382099"/>
                      <a:pt x="30398" y="382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7131A59-9EAE-103A-0A22-498C12E7A18C}"/>
                  </a:ext>
                </a:extLst>
              </p:cNvPr>
              <p:cNvSpPr/>
              <p:nvPr/>
            </p:nvSpPr>
            <p:spPr>
              <a:xfrm>
                <a:off x="10918841" y="2618624"/>
                <a:ext cx="231411" cy="55250"/>
              </a:xfrm>
              <a:custGeom>
                <a:avLst/>
                <a:gdLst>
                  <a:gd name="connsiteX0" fmla="*/ 199957 w 231411"/>
                  <a:gd name="connsiteY0" fmla="*/ 54616 h 55250"/>
                  <a:gd name="connsiteX1" fmla="*/ 23793 w 231411"/>
                  <a:gd name="connsiteY1" fmla="*/ 54616 h 55250"/>
                  <a:gd name="connsiteX2" fmla="*/ 38 w 231411"/>
                  <a:gd name="connsiteY2" fmla="*/ 23589 h 55250"/>
                  <a:gd name="connsiteX3" fmla="*/ 23793 w 231411"/>
                  <a:gd name="connsiteY3" fmla="*/ -146 h 55250"/>
                  <a:gd name="connsiteX4" fmla="*/ 199957 w 231411"/>
                  <a:gd name="connsiteY4" fmla="*/ -146 h 55250"/>
                  <a:gd name="connsiteX5" fmla="*/ 230964 w 231411"/>
                  <a:gd name="connsiteY5" fmla="*/ 23589 h 55250"/>
                  <a:gd name="connsiteX6" fmla="*/ 207278 w 231411"/>
                  <a:gd name="connsiteY6" fmla="*/ 54616 h 55250"/>
                  <a:gd name="connsiteX7" fmla="*/ 199957 w 231411"/>
                  <a:gd name="connsiteY7" fmla="*/ 54616 h 5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411" h="55250">
                    <a:moveTo>
                      <a:pt x="199957" y="54616"/>
                    </a:moveTo>
                    <a:lnTo>
                      <a:pt x="23793" y="54616"/>
                    </a:lnTo>
                    <a:cubicBezTo>
                      <a:pt x="8670" y="52600"/>
                      <a:pt x="-1965" y="38712"/>
                      <a:pt x="38" y="23589"/>
                    </a:cubicBezTo>
                    <a:cubicBezTo>
                      <a:pt x="1696" y="11228"/>
                      <a:pt x="11432" y="1498"/>
                      <a:pt x="23793" y="-146"/>
                    </a:cubicBezTo>
                    <a:lnTo>
                      <a:pt x="199957" y="-146"/>
                    </a:lnTo>
                    <a:cubicBezTo>
                      <a:pt x="215081" y="-2162"/>
                      <a:pt x="228961" y="8465"/>
                      <a:pt x="230964" y="23589"/>
                    </a:cubicBezTo>
                    <a:cubicBezTo>
                      <a:pt x="232967" y="38712"/>
                      <a:pt x="222401" y="52600"/>
                      <a:pt x="207278" y="54616"/>
                    </a:cubicBezTo>
                    <a:cubicBezTo>
                      <a:pt x="204860" y="54941"/>
                      <a:pt x="202374" y="54941"/>
                      <a:pt x="199957" y="54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52A5F28-1F23-97D1-B6BA-763CDCF4B8C2}"/>
                </a:ext>
              </a:extLst>
            </p:cNvPr>
            <p:cNvSpPr txBox="1"/>
            <p:nvPr/>
          </p:nvSpPr>
          <p:spPr>
            <a:xfrm>
              <a:off x="10574501" y="2665461"/>
              <a:ext cx="28846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CLI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62FB89C-1489-6CB1-0140-91CFF96290CE}"/>
              </a:ext>
            </a:extLst>
          </p:cNvPr>
          <p:cNvGrpSpPr/>
          <p:nvPr/>
        </p:nvGrpSpPr>
        <p:grpSpPr>
          <a:xfrm>
            <a:off x="2840893" y="4375821"/>
            <a:ext cx="1419699" cy="930067"/>
            <a:chOff x="2952291" y="4565685"/>
            <a:chExt cx="1419699" cy="930067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6F0F73-BD75-3F06-77C0-08920490BC47}"/>
                </a:ext>
              </a:extLst>
            </p:cNvPr>
            <p:cNvSpPr/>
            <p:nvPr/>
          </p:nvSpPr>
          <p:spPr>
            <a:xfrm>
              <a:off x="3374565" y="4565685"/>
              <a:ext cx="575151" cy="576138"/>
            </a:xfrm>
            <a:custGeom>
              <a:avLst/>
              <a:gdLst>
                <a:gd name="connsiteX0" fmla="*/ 943394 w 943927"/>
                <a:gd name="connsiteY0" fmla="*/ 176606 h 945546"/>
                <a:gd name="connsiteX1" fmla="*/ 943394 w 943927"/>
                <a:gd name="connsiteY1" fmla="*/ 751249 h 945546"/>
                <a:gd name="connsiteX2" fmla="*/ 707365 w 943927"/>
                <a:gd name="connsiteY2" fmla="*/ 944797 h 945546"/>
                <a:gd name="connsiteX3" fmla="*/ 341605 w 943927"/>
                <a:gd name="connsiteY3" fmla="*/ 811447 h 945546"/>
                <a:gd name="connsiteX4" fmla="*/ 341605 w 943927"/>
                <a:gd name="connsiteY4" fmla="*/ 943558 h 945546"/>
                <a:gd name="connsiteX5" fmla="*/ 134532 w 943927"/>
                <a:gd name="connsiteY5" fmla="*/ 672763 h 945546"/>
                <a:gd name="connsiteX6" fmla="*/ 738131 w 943927"/>
                <a:gd name="connsiteY6" fmla="*/ 720388 h 945546"/>
                <a:gd name="connsiteX7" fmla="*/ 738131 w 943927"/>
                <a:gd name="connsiteY7" fmla="*/ 202609 h 945546"/>
                <a:gd name="connsiteX8" fmla="*/ 742226 w 943927"/>
                <a:gd name="connsiteY8" fmla="*/ 205181 h 945546"/>
                <a:gd name="connsiteX9" fmla="*/ 403613 w 943927"/>
                <a:gd name="connsiteY9" fmla="*/ -750 h 945546"/>
                <a:gd name="connsiteX10" fmla="*/ 403613 w 943927"/>
                <a:gd name="connsiteY10" fmla="*/ 134315 h 945546"/>
                <a:gd name="connsiteX11" fmla="*/ 92621 w 943927"/>
                <a:gd name="connsiteY11" fmla="*/ 225755 h 945546"/>
                <a:gd name="connsiteX12" fmla="*/ -533 w 943927"/>
                <a:gd name="connsiteY12" fmla="*/ 345579 h 945546"/>
                <a:gd name="connsiteX13" fmla="*/ -533 w 943927"/>
                <a:gd name="connsiteY13" fmla="*/ 617518 h 945546"/>
                <a:gd name="connsiteX14" fmla="*/ 132817 w 943927"/>
                <a:gd name="connsiteY14" fmla="*/ 676573 h 945546"/>
                <a:gd name="connsiteX15" fmla="*/ 132817 w 943927"/>
                <a:gd name="connsiteY15" fmla="*/ 328148 h 94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927" h="945546">
                  <a:moveTo>
                    <a:pt x="943394" y="176606"/>
                  </a:moveTo>
                  <a:lnTo>
                    <a:pt x="943394" y="751249"/>
                  </a:lnTo>
                  <a:lnTo>
                    <a:pt x="707365" y="944797"/>
                  </a:lnTo>
                  <a:lnTo>
                    <a:pt x="341605" y="811447"/>
                  </a:lnTo>
                  <a:lnTo>
                    <a:pt x="341605" y="943558"/>
                  </a:lnTo>
                  <a:lnTo>
                    <a:pt x="134532" y="672763"/>
                  </a:lnTo>
                  <a:lnTo>
                    <a:pt x="738131" y="720388"/>
                  </a:lnTo>
                  <a:lnTo>
                    <a:pt x="738131" y="202609"/>
                  </a:lnTo>
                  <a:close/>
                  <a:moveTo>
                    <a:pt x="742226" y="205181"/>
                  </a:moveTo>
                  <a:lnTo>
                    <a:pt x="403613" y="-750"/>
                  </a:lnTo>
                  <a:lnTo>
                    <a:pt x="403613" y="134315"/>
                  </a:lnTo>
                  <a:lnTo>
                    <a:pt x="92621" y="225755"/>
                  </a:lnTo>
                  <a:lnTo>
                    <a:pt x="-533" y="345579"/>
                  </a:lnTo>
                  <a:lnTo>
                    <a:pt x="-533" y="617518"/>
                  </a:lnTo>
                  <a:lnTo>
                    <a:pt x="132817" y="676573"/>
                  </a:lnTo>
                  <a:lnTo>
                    <a:pt x="132817" y="32814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0E0D3AF-38BC-B40C-BAA9-F85B503A7FC6}"/>
                </a:ext>
              </a:extLst>
            </p:cNvPr>
            <p:cNvSpPr txBox="1"/>
            <p:nvPr/>
          </p:nvSpPr>
          <p:spPr>
            <a:xfrm>
              <a:off x="2952291" y="5274211"/>
              <a:ext cx="1419699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Azure Pipelines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4CE67C-9E98-C909-8953-3CE25E3552AB}"/>
              </a:ext>
            </a:extLst>
          </p:cNvPr>
          <p:cNvGrpSpPr/>
          <p:nvPr/>
        </p:nvGrpSpPr>
        <p:grpSpPr>
          <a:xfrm>
            <a:off x="5398535" y="4253357"/>
            <a:ext cx="1410277" cy="1052530"/>
            <a:chOff x="5396946" y="4443222"/>
            <a:chExt cx="1410277" cy="105253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C2CB873-8EA0-8424-6F62-BE2B1887C67D}"/>
                </a:ext>
              </a:extLst>
            </p:cNvPr>
            <p:cNvSpPr/>
            <p:nvPr/>
          </p:nvSpPr>
          <p:spPr>
            <a:xfrm>
              <a:off x="5749814" y="4443222"/>
              <a:ext cx="698390" cy="698123"/>
            </a:xfrm>
            <a:custGeom>
              <a:avLst/>
              <a:gdLst>
                <a:gd name="connsiteX0" fmla="*/ 425921 w 931659"/>
                <a:gd name="connsiteY0" fmla="*/ 536012 h 931303"/>
                <a:gd name="connsiteX1" fmla="*/ 412205 w 931659"/>
                <a:gd name="connsiteY1" fmla="*/ 530392 h 931303"/>
                <a:gd name="connsiteX2" fmla="*/ 383630 w 931659"/>
                <a:gd name="connsiteY2" fmla="*/ 501817 h 931303"/>
                <a:gd name="connsiteX3" fmla="*/ 383105 w 931659"/>
                <a:gd name="connsiteY3" fmla="*/ 474433 h 931303"/>
                <a:gd name="connsiteX4" fmla="*/ 410490 w 931659"/>
                <a:gd name="connsiteY4" fmla="*/ 473909 h 931303"/>
                <a:gd name="connsiteX5" fmla="*/ 410490 w 931659"/>
                <a:gd name="connsiteY5" fmla="*/ 473909 h 931303"/>
                <a:gd name="connsiteX6" fmla="*/ 425730 w 931659"/>
                <a:gd name="connsiteY6" fmla="*/ 489054 h 931303"/>
                <a:gd name="connsiteX7" fmla="*/ 471545 w 931659"/>
                <a:gd name="connsiteY7" fmla="*/ 443239 h 931303"/>
                <a:gd name="connsiteX8" fmla="*/ 499025 w 931659"/>
                <a:gd name="connsiteY8" fmla="*/ 443191 h 931303"/>
                <a:gd name="connsiteX9" fmla="*/ 499073 w 931659"/>
                <a:gd name="connsiteY9" fmla="*/ 470671 h 931303"/>
                <a:gd name="connsiteX10" fmla="*/ 499073 w 931659"/>
                <a:gd name="connsiteY10" fmla="*/ 470671 h 931303"/>
                <a:gd name="connsiteX11" fmla="*/ 439446 w 931659"/>
                <a:gd name="connsiteY11" fmla="*/ 530202 h 931303"/>
                <a:gd name="connsiteX12" fmla="*/ 425921 w 931659"/>
                <a:gd name="connsiteY12" fmla="*/ 536012 h 931303"/>
                <a:gd name="connsiteX13" fmla="*/ 788918 w 931659"/>
                <a:gd name="connsiteY13" fmla="*/ 530392 h 931303"/>
                <a:gd name="connsiteX14" fmla="*/ 848450 w 931659"/>
                <a:gd name="connsiteY14" fmla="*/ 470861 h 931303"/>
                <a:gd name="connsiteX15" fmla="*/ 848450 w 931659"/>
                <a:gd name="connsiteY15" fmla="*/ 443429 h 931303"/>
                <a:gd name="connsiteX16" fmla="*/ 821018 w 931659"/>
                <a:gd name="connsiteY16" fmla="*/ 443429 h 931303"/>
                <a:gd name="connsiteX17" fmla="*/ 775202 w 931659"/>
                <a:gd name="connsiteY17" fmla="*/ 489245 h 931303"/>
                <a:gd name="connsiteX18" fmla="*/ 759962 w 931659"/>
                <a:gd name="connsiteY18" fmla="*/ 474100 h 931303"/>
                <a:gd name="connsiteX19" fmla="*/ 732578 w 931659"/>
                <a:gd name="connsiteY19" fmla="*/ 473671 h 931303"/>
                <a:gd name="connsiteX20" fmla="*/ 732149 w 931659"/>
                <a:gd name="connsiteY20" fmla="*/ 501055 h 931303"/>
                <a:gd name="connsiteX21" fmla="*/ 732149 w 931659"/>
                <a:gd name="connsiteY21" fmla="*/ 501055 h 931303"/>
                <a:gd name="connsiteX22" fmla="*/ 760724 w 931659"/>
                <a:gd name="connsiteY22" fmla="*/ 529630 h 931303"/>
                <a:gd name="connsiteX23" fmla="*/ 787661 w 931659"/>
                <a:gd name="connsiteY23" fmla="*/ 529935 h 931303"/>
                <a:gd name="connsiteX24" fmla="*/ 787966 w 931659"/>
                <a:gd name="connsiteY24" fmla="*/ 529630 h 931303"/>
                <a:gd name="connsiteX25" fmla="*/ 175318 w 931659"/>
                <a:gd name="connsiteY25" fmla="*/ 288362 h 931303"/>
                <a:gd name="connsiteX26" fmla="*/ 274568 w 931659"/>
                <a:gd name="connsiteY26" fmla="*/ 226830 h 931303"/>
                <a:gd name="connsiteX27" fmla="*/ 287142 w 931659"/>
                <a:gd name="connsiteY27" fmla="*/ 173395 h 931303"/>
                <a:gd name="connsiteX28" fmla="*/ 274759 w 931659"/>
                <a:gd name="connsiteY28" fmla="*/ 161013 h 931303"/>
                <a:gd name="connsiteX29" fmla="*/ 175508 w 931659"/>
                <a:gd name="connsiteY29" fmla="*/ 98529 h 931303"/>
                <a:gd name="connsiteX30" fmla="*/ 122121 w 931659"/>
                <a:gd name="connsiteY30" fmla="*/ 110387 h 931303"/>
                <a:gd name="connsiteX31" fmla="*/ 116072 w 931659"/>
                <a:gd name="connsiteY31" fmla="*/ 131295 h 931303"/>
                <a:gd name="connsiteX32" fmla="*/ 116072 w 931659"/>
                <a:gd name="connsiteY32" fmla="*/ 255120 h 931303"/>
                <a:gd name="connsiteX33" fmla="*/ 154934 w 931659"/>
                <a:gd name="connsiteY33" fmla="*/ 293887 h 931303"/>
                <a:gd name="connsiteX34" fmla="*/ 175318 w 931659"/>
                <a:gd name="connsiteY34" fmla="*/ 288362 h 931303"/>
                <a:gd name="connsiteX35" fmla="*/ 254089 w 931659"/>
                <a:gd name="connsiteY35" fmla="*/ 193779 h 931303"/>
                <a:gd name="connsiteX36" fmla="*/ 154839 w 931659"/>
                <a:gd name="connsiteY36" fmla="*/ 255405 h 931303"/>
                <a:gd name="connsiteX37" fmla="*/ 154839 w 931659"/>
                <a:gd name="connsiteY37" fmla="*/ 131580 h 931303"/>
                <a:gd name="connsiteX38" fmla="*/ 931127 w 931659"/>
                <a:gd name="connsiteY38" fmla="*/ 484291 h 931303"/>
                <a:gd name="connsiteX39" fmla="*/ 795462 w 931659"/>
                <a:gd name="connsiteY39" fmla="*/ 620089 h 931303"/>
                <a:gd name="connsiteX40" fmla="*/ 660998 w 931659"/>
                <a:gd name="connsiteY40" fmla="*/ 503341 h 931303"/>
                <a:gd name="connsiteX41" fmla="*/ 580225 w 931659"/>
                <a:gd name="connsiteY41" fmla="*/ 503341 h 931303"/>
                <a:gd name="connsiteX42" fmla="*/ 426949 w 931659"/>
                <a:gd name="connsiteY42" fmla="*/ 618670 h 931303"/>
                <a:gd name="connsiteX43" fmla="*/ 311621 w 931659"/>
                <a:gd name="connsiteY43" fmla="*/ 503341 h 931303"/>
                <a:gd name="connsiteX44" fmla="*/ 289999 w 931659"/>
                <a:gd name="connsiteY44" fmla="*/ 503341 h 931303"/>
                <a:gd name="connsiteX45" fmla="*/ 193701 w 931659"/>
                <a:gd name="connsiteY45" fmla="*/ 462860 h 931303"/>
                <a:gd name="connsiteX46" fmla="*/ 193701 w 931659"/>
                <a:gd name="connsiteY46" fmla="*/ 658885 h 931303"/>
                <a:gd name="connsiteX47" fmla="*/ 310096 w 931659"/>
                <a:gd name="connsiteY47" fmla="*/ 775280 h 931303"/>
                <a:gd name="connsiteX48" fmla="*/ 311621 w 931659"/>
                <a:gd name="connsiteY48" fmla="*/ 775280 h 931303"/>
                <a:gd name="connsiteX49" fmla="*/ 465478 w 931659"/>
                <a:gd name="connsiteY49" fmla="*/ 660285 h 931303"/>
                <a:gd name="connsiteX50" fmla="*/ 580483 w 931659"/>
                <a:gd name="connsiteY50" fmla="*/ 814142 h 931303"/>
                <a:gd name="connsiteX51" fmla="*/ 426616 w 931659"/>
                <a:gd name="connsiteY51" fmla="*/ 929137 h 931303"/>
                <a:gd name="connsiteX52" fmla="*/ 311621 w 931659"/>
                <a:gd name="connsiteY52" fmla="*/ 814142 h 931303"/>
                <a:gd name="connsiteX53" fmla="*/ 310096 w 931659"/>
                <a:gd name="connsiteY53" fmla="*/ 814142 h 931303"/>
                <a:gd name="connsiteX54" fmla="*/ 154839 w 931659"/>
                <a:gd name="connsiteY54" fmla="*/ 658885 h 931303"/>
                <a:gd name="connsiteX55" fmla="*/ 154839 w 931659"/>
                <a:gd name="connsiteY55" fmla="*/ 383612 h 931303"/>
                <a:gd name="connsiteX56" fmla="*/ 3420 w 931659"/>
                <a:gd name="connsiteY56" fmla="*/ 154621 h 931303"/>
                <a:gd name="connsiteX57" fmla="*/ 232411 w 931659"/>
                <a:gd name="connsiteY57" fmla="*/ 3203 h 931303"/>
                <a:gd name="connsiteX58" fmla="*/ 383830 w 931659"/>
                <a:gd name="connsiteY58" fmla="*/ 232193 h 931303"/>
                <a:gd name="connsiteX59" fmla="*/ 195511 w 931659"/>
                <a:gd name="connsiteY59" fmla="*/ 387517 h 931303"/>
                <a:gd name="connsiteX60" fmla="*/ 289999 w 931659"/>
                <a:gd name="connsiteY60" fmla="*/ 465146 h 931303"/>
                <a:gd name="connsiteX61" fmla="*/ 311621 w 931659"/>
                <a:gd name="connsiteY61" fmla="*/ 465146 h 931303"/>
                <a:gd name="connsiteX62" fmla="*/ 464897 w 931659"/>
                <a:gd name="connsiteY62" fmla="*/ 349818 h 931303"/>
                <a:gd name="connsiteX63" fmla="*/ 580225 w 931659"/>
                <a:gd name="connsiteY63" fmla="*/ 465146 h 931303"/>
                <a:gd name="connsiteX64" fmla="*/ 660998 w 931659"/>
                <a:gd name="connsiteY64" fmla="*/ 465146 h 931303"/>
                <a:gd name="connsiteX65" fmla="*/ 814379 w 931659"/>
                <a:gd name="connsiteY65" fmla="*/ 349732 h 931303"/>
                <a:gd name="connsiteX66" fmla="*/ 931127 w 931659"/>
                <a:gd name="connsiteY66" fmla="*/ 484196 h 931303"/>
                <a:gd name="connsiteX67" fmla="*/ 348863 w 931659"/>
                <a:gd name="connsiteY67" fmla="*/ 794711 h 931303"/>
                <a:gd name="connsiteX68" fmla="*/ 445637 w 931659"/>
                <a:gd name="connsiteY68" fmla="*/ 892057 h 931303"/>
                <a:gd name="connsiteX69" fmla="*/ 542983 w 931659"/>
                <a:gd name="connsiteY69" fmla="*/ 795282 h 931303"/>
                <a:gd name="connsiteX70" fmla="*/ 446209 w 931659"/>
                <a:gd name="connsiteY70" fmla="*/ 697937 h 931303"/>
                <a:gd name="connsiteX71" fmla="*/ 445923 w 931659"/>
                <a:gd name="connsiteY71" fmla="*/ 697937 h 931303"/>
                <a:gd name="connsiteX72" fmla="*/ 348863 w 931659"/>
                <a:gd name="connsiteY72" fmla="*/ 794711 h 931303"/>
                <a:gd name="connsiteX73" fmla="*/ 193606 w 931659"/>
                <a:gd name="connsiteY73" fmla="*/ 348369 h 931303"/>
                <a:gd name="connsiteX74" fmla="*/ 348863 w 931659"/>
                <a:gd name="connsiteY74" fmla="*/ 193112 h 931303"/>
                <a:gd name="connsiteX75" fmla="*/ 193606 w 931659"/>
                <a:gd name="connsiteY75" fmla="*/ 37855 h 931303"/>
                <a:gd name="connsiteX76" fmla="*/ 38349 w 931659"/>
                <a:gd name="connsiteY76" fmla="*/ 193112 h 931303"/>
                <a:gd name="connsiteX77" fmla="*/ 193701 w 931659"/>
                <a:gd name="connsiteY77" fmla="*/ 348369 h 931303"/>
                <a:gd name="connsiteX78" fmla="*/ 542888 w 931659"/>
                <a:gd name="connsiteY78" fmla="*/ 484196 h 931303"/>
                <a:gd name="connsiteX79" fmla="*/ 445828 w 931659"/>
                <a:gd name="connsiteY79" fmla="*/ 387136 h 931303"/>
                <a:gd name="connsiteX80" fmla="*/ 348768 w 931659"/>
                <a:gd name="connsiteY80" fmla="*/ 484196 h 931303"/>
                <a:gd name="connsiteX81" fmla="*/ 445828 w 931659"/>
                <a:gd name="connsiteY81" fmla="*/ 581256 h 931303"/>
                <a:gd name="connsiteX82" fmla="*/ 542983 w 931659"/>
                <a:gd name="connsiteY82" fmla="*/ 484196 h 931303"/>
                <a:gd name="connsiteX83" fmla="*/ 892264 w 931659"/>
                <a:gd name="connsiteY83" fmla="*/ 484196 h 931303"/>
                <a:gd name="connsiteX84" fmla="*/ 795205 w 931659"/>
                <a:gd name="connsiteY84" fmla="*/ 387136 h 931303"/>
                <a:gd name="connsiteX85" fmla="*/ 698145 w 931659"/>
                <a:gd name="connsiteY85" fmla="*/ 484196 h 931303"/>
                <a:gd name="connsiteX86" fmla="*/ 795205 w 931659"/>
                <a:gd name="connsiteY86" fmla="*/ 581256 h 931303"/>
                <a:gd name="connsiteX87" fmla="*/ 892360 w 931659"/>
                <a:gd name="connsiteY87" fmla="*/ 484196 h 931303"/>
                <a:gd name="connsiteX88" fmla="*/ 387439 w 931659"/>
                <a:gd name="connsiteY88" fmla="*/ 794711 h 931303"/>
                <a:gd name="connsiteX89" fmla="*/ 406489 w 931659"/>
                <a:gd name="connsiteY89" fmla="*/ 813761 h 931303"/>
                <a:gd name="connsiteX90" fmla="*/ 425539 w 931659"/>
                <a:gd name="connsiteY90" fmla="*/ 794711 h 931303"/>
                <a:gd name="connsiteX91" fmla="*/ 406489 w 931659"/>
                <a:gd name="connsiteY91" fmla="*/ 775661 h 931303"/>
                <a:gd name="connsiteX92" fmla="*/ 387725 w 931659"/>
                <a:gd name="connsiteY92" fmla="*/ 794711 h 931303"/>
                <a:gd name="connsiteX93" fmla="*/ 465068 w 931659"/>
                <a:gd name="connsiteY93" fmla="*/ 794711 h 931303"/>
                <a:gd name="connsiteX94" fmla="*/ 484118 w 931659"/>
                <a:gd name="connsiteY94" fmla="*/ 813761 h 931303"/>
                <a:gd name="connsiteX95" fmla="*/ 503168 w 931659"/>
                <a:gd name="connsiteY95" fmla="*/ 794711 h 931303"/>
                <a:gd name="connsiteX96" fmla="*/ 484118 w 931659"/>
                <a:gd name="connsiteY96" fmla="*/ 775661 h 931303"/>
                <a:gd name="connsiteX97" fmla="*/ 465354 w 931659"/>
                <a:gd name="connsiteY97" fmla="*/ 794711 h 931303"/>
                <a:gd name="connsiteX98" fmla="*/ 930841 w 931659"/>
                <a:gd name="connsiteY98" fmla="*/ 794711 h 931303"/>
                <a:gd name="connsiteX99" fmla="*/ 795176 w 931659"/>
                <a:gd name="connsiteY99" fmla="*/ 930509 h 931303"/>
                <a:gd name="connsiteX100" fmla="*/ 660712 w 931659"/>
                <a:gd name="connsiteY100" fmla="*/ 813761 h 931303"/>
                <a:gd name="connsiteX101" fmla="*/ 659855 w 931659"/>
                <a:gd name="connsiteY101" fmla="*/ 813761 h 931303"/>
                <a:gd name="connsiteX102" fmla="*/ 640233 w 931659"/>
                <a:gd name="connsiteY102" fmla="*/ 814428 h 931303"/>
                <a:gd name="connsiteX103" fmla="*/ 639567 w 931659"/>
                <a:gd name="connsiteY103" fmla="*/ 814428 h 931303"/>
                <a:gd name="connsiteX104" fmla="*/ 619897 w 931659"/>
                <a:gd name="connsiteY104" fmla="*/ 795330 h 931303"/>
                <a:gd name="connsiteX105" fmla="*/ 638995 w 931659"/>
                <a:gd name="connsiteY105" fmla="*/ 775661 h 931303"/>
                <a:gd name="connsiteX106" fmla="*/ 658617 w 931659"/>
                <a:gd name="connsiteY106" fmla="*/ 774995 h 931303"/>
                <a:gd name="connsiteX107" fmla="*/ 660616 w 931659"/>
                <a:gd name="connsiteY107" fmla="*/ 774995 h 931303"/>
                <a:gd name="connsiteX108" fmla="*/ 813388 w 931659"/>
                <a:gd name="connsiteY108" fmla="*/ 658780 h 931303"/>
                <a:gd name="connsiteX109" fmla="*/ 930841 w 931659"/>
                <a:gd name="connsiteY109" fmla="*/ 794045 h 931303"/>
                <a:gd name="connsiteX110" fmla="*/ 892074 w 931659"/>
                <a:gd name="connsiteY110" fmla="*/ 794711 h 931303"/>
                <a:gd name="connsiteX111" fmla="*/ 795015 w 931659"/>
                <a:gd name="connsiteY111" fmla="*/ 697651 h 931303"/>
                <a:gd name="connsiteX112" fmla="*/ 697955 w 931659"/>
                <a:gd name="connsiteY112" fmla="*/ 794711 h 931303"/>
                <a:gd name="connsiteX113" fmla="*/ 795015 w 931659"/>
                <a:gd name="connsiteY113" fmla="*/ 891771 h 931303"/>
                <a:gd name="connsiteX114" fmla="*/ 892360 w 931659"/>
                <a:gd name="connsiteY114" fmla="*/ 794711 h 93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931659" h="931303">
                  <a:moveTo>
                    <a:pt x="425921" y="536012"/>
                  </a:moveTo>
                  <a:cubicBezTo>
                    <a:pt x="420777" y="536069"/>
                    <a:pt x="415834" y="534041"/>
                    <a:pt x="412205" y="530392"/>
                  </a:cubicBezTo>
                  <a:lnTo>
                    <a:pt x="383630" y="501817"/>
                  </a:lnTo>
                  <a:cubicBezTo>
                    <a:pt x="375924" y="494397"/>
                    <a:pt x="375686" y="482139"/>
                    <a:pt x="383105" y="474433"/>
                  </a:cubicBezTo>
                  <a:cubicBezTo>
                    <a:pt x="390526" y="466727"/>
                    <a:pt x="402784" y="466489"/>
                    <a:pt x="410490" y="473909"/>
                  </a:cubicBezTo>
                  <a:lnTo>
                    <a:pt x="410490" y="473909"/>
                  </a:lnTo>
                  <a:lnTo>
                    <a:pt x="425730" y="489054"/>
                  </a:lnTo>
                  <a:lnTo>
                    <a:pt x="471545" y="443239"/>
                  </a:lnTo>
                  <a:cubicBezTo>
                    <a:pt x="479118" y="435637"/>
                    <a:pt x="491424" y="435619"/>
                    <a:pt x="499025" y="443191"/>
                  </a:cubicBezTo>
                  <a:cubicBezTo>
                    <a:pt x="506626" y="450763"/>
                    <a:pt x="506645" y="463069"/>
                    <a:pt x="499073" y="470671"/>
                  </a:cubicBezTo>
                  <a:lnTo>
                    <a:pt x="499073" y="470671"/>
                  </a:lnTo>
                  <a:lnTo>
                    <a:pt x="439446" y="530202"/>
                  </a:lnTo>
                  <a:cubicBezTo>
                    <a:pt x="435903" y="533869"/>
                    <a:pt x="431026" y="535964"/>
                    <a:pt x="425921" y="536012"/>
                  </a:cubicBezTo>
                  <a:close/>
                  <a:moveTo>
                    <a:pt x="788918" y="530392"/>
                  </a:moveTo>
                  <a:lnTo>
                    <a:pt x="848450" y="470861"/>
                  </a:lnTo>
                  <a:cubicBezTo>
                    <a:pt x="856070" y="463289"/>
                    <a:pt x="856070" y="451002"/>
                    <a:pt x="848450" y="443429"/>
                  </a:cubicBezTo>
                  <a:cubicBezTo>
                    <a:pt x="840830" y="435857"/>
                    <a:pt x="828590" y="435857"/>
                    <a:pt x="821018" y="443429"/>
                  </a:cubicBezTo>
                  <a:lnTo>
                    <a:pt x="775202" y="489245"/>
                  </a:lnTo>
                  <a:lnTo>
                    <a:pt x="759962" y="474100"/>
                  </a:lnTo>
                  <a:cubicBezTo>
                    <a:pt x="752514" y="466422"/>
                    <a:pt x="740255" y="466232"/>
                    <a:pt x="732578" y="473671"/>
                  </a:cubicBezTo>
                  <a:cubicBezTo>
                    <a:pt x="724901" y="481119"/>
                    <a:pt x="724701" y="493378"/>
                    <a:pt x="732149" y="501055"/>
                  </a:cubicBezTo>
                  <a:lnTo>
                    <a:pt x="732149" y="501055"/>
                  </a:lnTo>
                  <a:lnTo>
                    <a:pt x="760724" y="529630"/>
                  </a:lnTo>
                  <a:cubicBezTo>
                    <a:pt x="768078" y="537155"/>
                    <a:pt x="780136" y="537288"/>
                    <a:pt x="787661" y="529935"/>
                  </a:cubicBezTo>
                  <a:cubicBezTo>
                    <a:pt x="787766" y="529830"/>
                    <a:pt x="787871" y="529735"/>
                    <a:pt x="787966" y="529630"/>
                  </a:cubicBezTo>
                  <a:close/>
                  <a:moveTo>
                    <a:pt x="175318" y="288362"/>
                  </a:moveTo>
                  <a:lnTo>
                    <a:pt x="274568" y="226830"/>
                  </a:lnTo>
                  <a:cubicBezTo>
                    <a:pt x="292771" y="215534"/>
                    <a:pt x="298400" y="191626"/>
                    <a:pt x="287142" y="173395"/>
                  </a:cubicBezTo>
                  <a:cubicBezTo>
                    <a:pt x="284027" y="168366"/>
                    <a:pt x="279788" y="164127"/>
                    <a:pt x="274759" y="161013"/>
                  </a:cubicBezTo>
                  <a:lnTo>
                    <a:pt x="175508" y="98529"/>
                  </a:lnTo>
                  <a:cubicBezTo>
                    <a:pt x="157487" y="87061"/>
                    <a:pt x="133589" y="92366"/>
                    <a:pt x="122121" y="110387"/>
                  </a:cubicBezTo>
                  <a:cubicBezTo>
                    <a:pt x="118139" y="116636"/>
                    <a:pt x="116044" y="123894"/>
                    <a:pt x="116072" y="131295"/>
                  </a:cubicBezTo>
                  <a:lnTo>
                    <a:pt x="116072" y="255120"/>
                  </a:lnTo>
                  <a:cubicBezTo>
                    <a:pt x="116120" y="276541"/>
                    <a:pt x="133513" y="293887"/>
                    <a:pt x="154934" y="293887"/>
                  </a:cubicBezTo>
                  <a:cubicBezTo>
                    <a:pt x="162116" y="294001"/>
                    <a:pt x="169184" y="292086"/>
                    <a:pt x="175318" y="288362"/>
                  </a:cubicBezTo>
                  <a:close/>
                  <a:moveTo>
                    <a:pt x="254089" y="193779"/>
                  </a:moveTo>
                  <a:lnTo>
                    <a:pt x="154839" y="255405"/>
                  </a:lnTo>
                  <a:lnTo>
                    <a:pt x="154839" y="131580"/>
                  </a:lnTo>
                  <a:close/>
                  <a:moveTo>
                    <a:pt x="931127" y="484291"/>
                  </a:moveTo>
                  <a:cubicBezTo>
                    <a:pt x="931127" y="559253"/>
                    <a:pt x="870452" y="620051"/>
                    <a:pt x="795462" y="620089"/>
                  </a:cubicBezTo>
                  <a:cubicBezTo>
                    <a:pt x="727806" y="620127"/>
                    <a:pt x="670456" y="570331"/>
                    <a:pt x="660998" y="503341"/>
                  </a:cubicBezTo>
                  <a:lnTo>
                    <a:pt x="580225" y="503341"/>
                  </a:lnTo>
                  <a:cubicBezTo>
                    <a:pt x="569748" y="577512"/>
                    <a:pt x="501120" y="629148"/>
                    <a:pt x="426949" y="618670"/>
                  </a:cubicBezTo>
                  <a:cubicBezTo>
                    <a:pt x="367103" y="610221"/>
                    <a:pt x="320079" y="563187"/>
                    <a:pt x="311621" y="503341"/>
                  </a:cubicBezTo>
                  <a:lnTo>
                    <a:pt x="289999" y="503341"/>
                  </a:lnTo>
                  <a:cubicBezTo>
                    <a:pt x="253756" y="503370"/>
                    <a:pt x="219038" y="488778"/>
                    <a:pt x="193701" y="462860"/>
                  </a:cubicBezTo>
                  <a:lnTo>
                    <a:pt x="193701" y="658885"/>
                  </a:lnTo>
                  <a:cubicBezTo>
                    <a:pt x="193758" y="723149"/>
                    <a:pt x="245831" y="775232"/>
                    <a:pt x="310096" y="775280"/>
                  </a:cubicBezTo>
                  <a:lnTo>
                    <a:pt x="311621" y="775280"/>
                  </a:lnTo>
                  <a:cubicBezTo>
                    <a:pt x="322355" y="701033"/>
                    <a:pt x="391240" y="649550"/>
                    <a:pt x="465478" y="660285"/>
                  </a:cubicBezTo>
                  <a:cubicBezTo>
                    <a:pt x="539726" y="671010"/>
                    <a:pt x="591208" y="739895"/>
                    <a:pt x="580483" y="814142"/>
                  </a:cubicBezTo>
                  <a:cubicBezTo>
                    <a:pt x="569748" y="888389"/>
                    <a:pt x="500863" y="939872"/>
                    <a:pt x="426616" y="929137"/>
                  </a:cubicBezTo>
                  <a:cubicBezTo>
                    <a:pt x="367037" y="920527"/>
                    <a:pt x="320231" y="873721"/>
                    <a:pt x="311621" y="814142"/>
                  </a:cubicBezTo>
                  <a:lnTo>
                    <a:pt x="310096" y="814142"/>
                  </a:lnTo>
                  <a:cubicBezTo>
                    <a:pt x="224391" y="814038"/>
                    <a:pt x="154944" y="744591"/>
                    <a:pt x="154839" y="658885"/>
                  </a:cubicBezTo>
                  <a:lnTo>
                    <a:pt x="154839" y="383612"/>
                  </a:lnTo>
                  <a:cubicBezTo>
                    <a:pt x="49788" y="362190"/>
                    <a:pt x="-18002" y="259663"/>
                    <a:pt x="3420" y="154621"/>
                  </a:cubicBezTo>
                  <a:cubicBezTo>
                    <a:pt x="24842" y="49570"/>
                    <a:pt x="127369" y="-18219"/>
                    <a:pt x="232411" y="3203"/>
                  </a:cubicBezTo>
                  <a:cubicBezTo>
                    <a:pt x="337462" y="24624"/>
                    <a:pt x="405251" y="127142"/>
                    <a:pt x="383830" y="232193"/>
                  </a:cubicBezTo>
                  <a:cubicBezTo>
                    <a:pt x="365541" y="321900"/>
                    <a:pt x="287055" y="386632"/>
                    <a:pt x="195511" y="387517"/>
                  </a:cubicBezTo>
                  <a:cubicBezTo>
                    <a:pt x="204465" y="432618"/>
                    <a:pt x="244021" y="465118"/>
                    <a:pt x="289999" y="465146"/>
                  </a:cubicBezTo>
                  <a:lnTo>
                    <a:pt x="311621" y="465146"/>
                  </a:lnTo>
                  <a:cubicBezTo>
                    <a:pt x="322098" y="390975"/>
                    <a:pt x="390726" y="339340"/>
                    <a:pt x="464897" y="349818"/>
                  </a:cubicBezTo>
                  <a:cubicBezTo>
                    <a:pt x="524743" y="358266"/>
                    <a:pt x="571767" y="405300"/>
                    <a:pt x="580225" y="465146"/>
                  </a:cubicBezTo>
                  <a:lnTo>
                    <a:pt x="660998" y="465146"/>
                  </a:lnTo>
                  <a:cubicBezTo>
                    <a:pt x="671475" y="390918"/>
                    <a:pt x="740150" y="339244"/>
                    <a:pt x="814379" y="349732"/>
                  </a:cubicBezTo>
                  <a:cubicBezTo>
                    <a:pt x="881406" y="359190"/>
                    <a:pt x="931127" y="416540"/>
                    <a:pt x="931127" y="484196"/>
                  </a:cubicBezTo>
                  <a:close/>
                  <a:moveTo>
                    <a:pt x="348863" y="794711"/>
                  </a:moveTo>
                  <a:cubicBezTo>
                    <a:pt x="348701" y="848318"/>
                    <a:pt x="392030" y="891894"/>
                    <a:pt x="445637" y="892057"/>
                  </a:cubicBezTo>
                  <a:cubicBezTo>
                    <a:pt x="499244" y="892209"/>
                    <a:pt x="542821" y="848889"/>
                    <a:pt x="542983" y="795282"/>
                  </a:cubicBezTo>
                  <a:cubicBezTo>
                    <a:pt x="543135" y="741676"/>
                    <a:pt x="499816" y="698099"/>
                    <a:pt x="446209" y="697937"/>
                  </a:cubicBezTo>
                  <a:cubicBezTo>
                    <a:pt x="446114" y="697937"/>
                    <a:pt x="446018" y="697937"/>
                    <a:pt x="445923" y="697937"/>
                  </a:cubicBezTo>
                  <a:cubicBezTo>
                    <a:pt x="392450" y="697985"/>
                    <a:pt x="349073" y="741238"/>
                    <a:pt x="348863" y="794711"/>
                  </a:cubicBezTo>
                  <a:close/>
                  <a:moveTo>
                    <a:pt x="193606" y="348369"/>
                  </a:moveTo>
                  <a:cubicBezTo>
                    <a:pt x="279350" y="348369"/>
                    <a:pt x="348863" y="278856"/>
                    <a:pt x="348863" y="193112"/>
                  </a:cubicBezTo>
                  <a:cubicBezTo>
                    <a:pt x="348863" y="107368"/>
                    <a:pt x="279350" y="37855"/>
                    <a:pt x="193606" y="37855"/>
                  </a:cubicBezTo>
                  <a:cubicBezTo>
                    <a:pt x="107862" y="37855"/>
                    <a:pt x="38349" y="107368"/>
                    <a:pt x="38349" y="193112"/>
                  </a:cubicBezTo>
                  <a:cubicBezTo>
                    <a:pt x="38453" y="278856"/>
                    <a:pt x="107957" y="348312"/>
                    <a:pt x="193701" y="348369"/>
                  </a:cubicBezTo>
                  <a:close/>
                  <a:moveTo>
                    <a:pt x="542888" y="484196"/>
                  </a:moveTo>
                  <a:cubicBezTo>
                    <a:pt x="542888" y="430589"/>
                    <a:pt x="499434" y="387136"/>
                    <a:pt x="445828" y="387136"/>
                  </a:cubicBezTo>
                  <a:cubicBezTo>
                    <a:pt x="392221" y="387136"/>
                    <a:pt x="348768" y="430589"/>
                    <a:pt x="348768" y="484196"/>
                  </a:cubicBezTo>
                  <a:cubicBezTo>
                    <a:pt x="348768" y="537803"/>
                    <a:pt x="392221" y="581256"/>
                    <a:pt x="445828" y="581256"/>
                  </a:cubicBezTo>
                  <a:cubicBezTo>
                    <a:pt x="499425" y="581208"/>
                    <a:pt x="542878" y="537793"/>
                    <a:pt x="542983" y="484196"/>
                  </a:cubicBezTo>
                  <a:close/>
                  <a:moveTo>
                    <a:pt x="892264" y="484196"/>
                  </a:moveTo>
                  <a:cubicBezTo>
                    <a:pt x="892264" y="430589"/>
                    <a:pt x="848830" y="387136"/>
                    <a:pt x="795205" y="387136"/>
                  </a:cubicBezTo>
                  <a:cubicBezTo>
                    <a:pt x="741598" y="387136"/>
                    <a:pt x="698145" y="430589"/>
                    <a:pt x="698145" y="484196"/>
                  </a:cubicBezTo>
                  <a:cubicBezTo>
                    <a:pt x="698145" y="537803"/>
                    <a:pt x="741598" y="581256"/>
                    <a:pt x="795205" y="581256"/>
                  </a:cubicBezTo>
                  <a:cubicBezTo>
                    <a:pt x="848830" y="581208"/>
                    <a:pt x="892264" y="537793"/>
                    <a:pt x="892360" y="484196"/>
                  </a:cubicBezTo>
                  <a:close/>
                  <a:moveTo>
                    <a:pt x="387439" y="794711"/>
                  </a:moveTo>
                  <a:cubicBezTo>
                    <a:pt x="387439" y="805236"/>
                    <a:pt x="395965" y="813761"/>
                    <a:pt x="406489" y="813761"/>
                  </a:cubicBezTo>
                  <a:cubicBezTo>
                    <a:pt x="417015" y="813761"/>
                    <a:pt x="425539" y="805236"/>
                    <a:pt x="425539" y="794711"/>
                  </a:cubicBezTo>
                  <a:cubicBezTo>
                    <a:pt x="425539" y="784186"/>
                    <a:pt x="417015" y="775661"/>
                    <a:pt x="406489" y="775661"/>
                  </a:cubicBezTo>
                  <a:cubicBezTo>
                    <a:pt x="396078" y="775814"/>
                    <a:pt x="387725" y="784300"/>
                    <a:pt x="387725" y="794711"/>
                  </a:cubicBezTo>
                  <a:close/>
                  <a:moveTo>
                    <a:pt x="465068" y="794711"/>
                  </a:moveTo>
                  <a:cubicBezTo>
                    <a:pt x="465068" y="805236"/>
                    <a:pt x="473593" y="813761"/>
                    <a:pt x="484118" y="813761"/>
                  </a:cubicBezTo>
                  <a:cubicBezTo>
                    <a:pt x="494643" y="813761"/>
                    <a:pt x="503168" y="805236"/>
                    <a:pt x="503168" y="794711"/>
                  </a:cubicBezTo>
                  <a:cubicBezTo>
                    <a:pt x="503168" y="784186"/>
                    <a:pt x="494643" y="775661"/>
                    <a:pt x="484118" y="775661"/>
                  </a:cubicBezTo>
                  <a:cubicBezTo>
                    <a:pt x="473707" y="775814"/>
                    <a:pt x="465354" y="784300"/>
                    <a:pt x="465354" y="794711"/>
                  </a:cubicBezTo>
                  <a:close/>
                  <a:moveTo>
                    <a:pt x="930841" y="794711"/>
                  </a:moveTo>
                  <a:cubicBezTo>
                    <a:pt x="930841" y="869673"/>
                    <a:pt x="870166" y="930471"/>
                    <a:pt x="795176" y="930509"/>
                  </a:cubicBezTo>
                  <a:cubicBezTo>
                    <a:pt x="727520" y="930547"/>
                    <a:pt x="670170" y="880750"/>
                    <a:pt x="660712" y="813761"/>
                  </a:cubicBezTo>
                  <a:lnTo>
                    <a:pt x="659855" y="813761"/>
                  </a:lnTo>
                  <a:lnTo>
                    <a:pt x="640233" y="814428"/>
                  </a:lnTo>
                  <a:lnTo>
                    <a:pt x="639567" y="814428"/>
                  </a:lnTo>
                  <a:cubicBezTo>
                    <a:pt x="628860" y="814590"/>
                    <a:pt x="620059" y="806036"/>
                    <a:pt x="619897" y="795330"/>
                  </a:cubicBezTo>
                  <a:cubicBezTo>
                    <a:pt x="619735" y="784624"/>
                    <a:pt x="628289" y="775823"/>
                    <a:pt x="638995" y="775661"/>
                  </a:cubicBezTo>
                  <a:lnTo>
                    <a:pt x="658617" y="774995"/>
                  </a:lnTo>
                  <a:cubicBezTo>
                    <a:pt x="659283" y="774899"/>
                    <a:pt x="659950" y="774899"/>
                    <a:pt x="660616" y="774995"/>
                  </a:cubicBezTo>
                  <a:cubicBezTo>
                    <a:pt x="670713" y="700718"/>
                    <a:pt x="739112" y="648683"/>
                    <a:pt x="813388" y="658780"/>
                  </a:cubicBezTo>
                  <a:cubicBezTo>
                    <a:pt x="880930" y="667962"/>
                    <a:pt x="931222" y="725855"/>
                    <a:pt x="930841" y="794045"/>
                  </a:cubicBezTo>
                  <a:close/>
                  <a:moveTo>
                    <a:pt x="892074" y="794711"/>
                  </a:moveTo>
                  <a:cubicBezTo>
                    <a:pt x="892074" y="741104"/>
                    <a:pt x="848640" y="697651"/>
                    <a:pt x="795015" y="697651"/>
                  </a:cubicBezTo>
                  <a:cubicBezTo>
                    <a:pt x="741407" y="697651"/>
                    <a:pt x="697955" y="741104"/>
                    <a:pt x="697955" y="794711"/>
                  </a:cubicBezTo>
                  <a:cubicBezTo>
                    <a:pt x="697955" y="848318"/>
                    <a:pt x="741407" y="891771"/>
                    <a:pt x="795015" y="891771"/>
                  </a:cubicBezTo>
                  <a:cubicBezTo>
                    <a:pt x="848640" y="891828"/>
                    <a:pt x="892264" y="848384"/>
                    <a:pt x="892360" y="7947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D2EB9D2-A2DB-6CA4-D2B5-BE0A2FB749B9}"/>
                </a:ext>
              </a:extLst>
            </p:cNvPr>
            <p:cNvSpPr txBox="1"/>
            <p:nvPr/>
          </p:nvSpPr>
          <p:spPr>
            <a:xfrm>
              <a:off x="5396946" y="5274211"/>
              <a:ext cx="141027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GitHub Actions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CC9C00-1DD5-8167-2225-B3B057FF7EA2}"/>
              </a:ext>
            </a:extLst>
          </p:cNvPr>
          <p:cNvGrpSpPr/>
          <p:nvPr/>
        </p:nvGrpSpPr>
        <p:grpSpPr>
          <a:xfrm>
            <a:off x="7926388" y="4191761"/>
            <a:ext cx="679496" cy="1114126"/>
            <a:chOff x="7834686" y="4381626"/>
            <a:chExt cx="679496" cy="1114126"/>
          </a:xfrm>
        </p:grpSpPr>
        <p:grpSp>
          <p:nvGrpSpPr>
            <p:cNvPr id="90" name="Graphic 87">
              <a:extLst>
                <a:ext uri="{FF2B5EF4-FFF2-40B4-BE49-F238E27FC236}">
                  <a16:creationId xmlns:a16="http://schemas.microsoft.com/office/drawing/2014/main" id="{51F4E457-8729-73E2-3AF4-CFF173EB22EA}"/>
                </a:ext>
              </a:extLst>
            </p:cNvPr>
            <p:cNvGrpSpPr/>
            <p:nvPr/>
          </p:nvGrpSpPr>
          <p:grpSpPr>
            <a:xfrm>
              <a:off x="7877846" y="4381626"/>
              <a:ext cx="593176" cy="821314"/>
              <a:chOff x="9274297" y="4708415"/>
              <a:chExt cx="717618" cy="993617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0F04410-ED4A-C00A-D625-6B944B627F08}"/>
                  </a:ext>
                </a:extLst>
              </p:cNvPr>
              <p:cNvSpPr/>
              <p:nvPr/>
            </p:nvSpPr>
            <p:spPr>
              <a:xfrm>
                <a:off x="9284682" y="4831233"/>
                <a:ext cx="696753" cy="712565"/>
              </a:xfrm>
              <a:custGeom>
                <a:avLst/>
                <a:gdLst>
                  <a:gd name="connsiteX0" fmla="*/ 696221 w 696753"/>
                  <a:gd name="connsiteY0" fmla="*/ 355485 h 712565"/>
                  <a:gd name="connsiteX1" fmla="*/ 347891 w 696753"/>
                  <a:gd name="connsiteY1" fmla="*/ 711815 h 712565"/>
                  <a:gd name="connsiteX2" fmla="*/ -533 w 696753"/>
                  <a:gd name="connsiteY2" fmla="*/ 355485 h 712565"/>
                  <a:gd name="connsiteX3" fmla="*/ 347796 w 696753"/>
                  <a:gd name="connsiteY3" fmla="*/ -750 h 712565"/>
                  <a:gd name="connsiteX4" fmla="*/ 696126 w 696753"/>
                  <a:gd name="connsiteY4" fmla="*/ 355485 h 71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753" h="712565">
                    <a:moveTo>
                      <a:pt x="696221" y="355485"/>
                    </a:moveTo>
                    <a:cubicBezTo>
                      <a:pt x="696221" y="552271"/>
                      <a:pt x="540297" y="711815"/>
                      <a:pt x="347891" y="711815"/>
                    </a:cubicBezTo>
                    <a:cubicBezTo>
                      <a:pt x="155487" y="711815"/>
                      <a:pt x="-533" y="552271"/>
                      <a:pt x="-533" y="355485"/>
                    </a:cubicBezTo>
                    <a:cubicBezTo>
                      <a:pt x="-533" y="158698"/>
                      <a:pt x="155391" y="-750"/>
                      <a:pt x="347796" y="-750"/>
                    </a:cubicBezTo>
                    <a:cubicBezTo>
                      <a:pt x="540202" y="-750"/>
                      <a:pt x="696126" y="158698"/>
                      <a:pt x="696126" y="355485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9433D3F-AE7C-4E27-4636-6156A7662A31}"/>
                  </a:ext>
                </a:extLst>
              </p:cNvPr>
              <p:cNvSpPr/>
              <p:nvPr/>
            </p:nvSpPr>
            <p:spPr>
              <a:xfrm>
                <a:off x="9280396" y="4853712"/>
                <a:ext cx="335756" cy="422052"/>
              </a:xfrm>
              <a:custGeom>
                <a:avLst/>
                <a:gdLst>
                  <a:gd name="connsiteX0" fmla="*/ 18040 w 335756"/>
                  <a:gd name="connsiteY0" fmla="*/ 421302 h 422052"/>
                  <a:gd name="connsiteX1" fmla="*/ 335223 w 335756"/>
                  <a:gd name="connsiteY1" fmla="*/ 39064 h 422052"/>
                  <a:gd name="connsiteX2" fmla="*/ 311316 w 335756"/>
                  <a:gd name="connsiteY2" fmla="*/ -750 h 422052"/>
                  <a:gd name="connsiteX3" fmla="*/ 125483 w 335756"/>
                  <a:gd name="connsiteY3" fmla="*/ 61353 h 422052"/>
                  <a:gd name="connsiteX4" fmla="*/ 72428 w 335756"/>
                  <a:gd name="connsiteY4" fmla="*/ 122408 h 422052"/>
                  <a:gd name="connsiteX5" fmla="*/ 25946 w 335756"/>
                  <a:gd name="connsiteY5" fmla="*/ 211372 h 422052"/>
                  <a:gd name="connsiteX6" fmla="*/ -533 w 335756"/>
                  <a:gd name="connsiteY6" fmla="*/ 314813 h 422052"/>
                  <a:gd name="connsiteX7" fmla="*/ 7372 w 335756"/>
                  <a:gd name="connsiteY7" fmla="*/ 383869 h 42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756" h="422052">
                    <a:moveTo>
                      <a:pt x="18040" y="421302"/>
                    </a:moveTo>
                    <a:cubicBezTo>
                      <a:pt x="18040" y="421302"/>
                      <a:pt x="-7201" y="49827"/>
                      <a:pt x="335223" y="39064"/>
                    </a:cubicBezTo>
                    <a:lnTo>
                      <a:pt x="311316" y="-750"/>
                    </a:lnTo>
                    <a:lnTo>
                      <a:pt x="125483" y="61353"/>
                    </a:lnTo>
                    <a:lnTo>
                      <a:pt x="72428" y="122408"/>
                    </a:lnTo>
                    <a:lnTo>
                      <a:pt x="25946" y="211372"/>
                    </a:lnTo>
                    <a:lnTo>
                      <a:pt x="-533" y="314813"/>
                    </a:lnTo>
                    <a:lnTo>
                      <a:pt x="7372" y="383869"/>
                    </a:ln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CFCBFF-5564-B1A3-B127-886F804AB4AE}"/>
                  </a:ext>
                </a:extLst>
              </p:cNvPr>
              <p:cNvSpPr/>
              <p:nvPr/>
            </p:nvSpPr>
            <p:spPr>
              <a:xfrm>
                <a:off x="9274297" y="4821708"/>
                <a:ext cx="717618" cy="734282"/>
              </a:xfrm>
              <a:custGeom>
                <a:avLst/>
                <a:gdLst>
                  <a:gd name="connsiteX0" fmla="*/ 119675 w 717618"/>
                  <a:gd name="connsiteY0" fmla="*/ 121932 h 734282"/>
                  <a:gd name="connsiteX1" fmla="*/ 20711 w 717618"/>
                  <a:gd name="connsiteY1" fmla="*/ 366343 h 734282"/>
                  <a:gd name="connsiteX2" fmla="*/ 20711 w 717618"/>
                  <a:gd name="connsiteY2" fmla="*/ 366343 h 734282"/>
                  <a:gd name="connsiteX3" fmla="*/ 119675 w 717618"/>
                  <a:gd name="connsiteY3" fmla="*/ 610755 h 734282"/>
                  <a:gd name="connsiteX4" fmla="*/ 119675 w 717618"/>
                  <a:gd name="connsiteY4" fmla="*/ 610755 h 734282"/>
                  <a:gd name="connsiteX5" fmla="*/ 357800 w 717618"/>
                  <a:gd name="connsiteY5" fmla="*/ 711815 h 734282"/>
                  <a:gd name="connsiteX6" fmla="*/ 357800 w 717618"/>
                  <a:gd name="connsiteY6" fmla="*/ 711815 h 734282"/>
                  <a:gd name="connsiteX7" fmla="*/ 596401 w 717618"/>
                  <a:gd name="connsiteY7" fmla="*/ 610755 h 734282"/>
                  <a:gd name="connsiteX8" fmla="*/ 596401 w 717618"/>
                  <a:gd name="connsiteY8" fmla="*/ 610755 h 734282"/>
                  <a:gd name="connsiteX9" fmla="*/ 695652 w 717618"/>
                  <a:gd name="connsiteY9" fmla="*/ 366343 h 734282"/>
                  <a:gd name="connsiteX10" fmla="*/ 695652 w 717618"/>
                  <a:gd name="connsiteY10" fmla="*/ 366343 h 734282"/>
                  <a:gd name="connsiteX11" fmla="*/ 596878 w 717618"/>
                  <a:gd name="connsiteY11" fmla="*/ 121932 h 734282"/>
                  <a:gd name="connsiteX12" fmla="*/ 596878 w 717618"/>
                  <a:gd name="connsiteY12" fmla="*/ 121932 h 734282"/>
                  <a:gd name="connsiteX13" fmla="*/ 358276 w 717618"/>
                  <a:gd name="connsiteY13" fmla="*/ 20872 h 734282"/>
                  <a:gd name="connsiteX14" fmla="*/ 358276 w 717618"/>
                  <a:gd name="connsiteY14" fmla="*/ 20872 h 734282"/>
                  <a:gd name="connsiteX15" fmla="*/ 120151 w 717618"/>
                  <a:gd name="connsiteY15" fmla="*/ 121932 h 734282"/>
                  <a:gd name="connsiteX16" fmla="*/ 104245 w 717618"/>
                  <a:gd name="connsiteY16" fmla="*/ 625899 h 734282"/>
                  <a:gd name="connsiteX17" fmla="*/ -530 w 717618"/>
                  <a:gd name="connsiteY17" fmla="*/ 366343 h 734282"/>
                  <a:gd name="connsiteX18" fmla="*/ -530 w 717618"/>
                  <a:gd name="connsiteY18" fmla="*/ 366343 h 734282"/>
                  <a:gd name="connsiteX19" fmla="*/ 104245 w 717618"/>
                  <a:gd name="connsiteY19" fmla="*/ 106882 h 734282"/>
                  <a:gd name="connsiteX20" fmla="*/ 104245 w 717618"/>
                  <a:gd name="connsiteY20" fmla="*/ 106882 h 734282"/>
                  <a:gd name="connsiteX21" fmla="*/ 358276 w 717618"/>
                  <a:gd name="connsiteY21" fmla="*/ -750 h 734282"/>
                  <a:gd name="connsiteX22" fmla="*/ 358276 w 717618"/>
                  <a:gd name="connsiteY22" fmla="*/ -750 h 734282"/>
                  <a:gd name="connsiteX23" fmla="*/ 612308 w 717618"/>
                  <a:gd name="connsiteY23" fmla="*/ 106882 h 734282"/>
                  <a:gd name="connsiteX24" fmla="*/ 612308 w 717618"/>
                  <a:gd name="connsiteY24" fmla="*/ 106882 h 734282"/>
                  <a:gd name="connsiteX25" fmla="*/ 717083 w 717618"/>
                  <a:gd name="connsiteY25" fmla="*/ 366343 h 734282"/>
                  <a:gd name="connsiteX26" fmla="*/ 717083 w 717618"/>
                  <a:gd name="connsiteY26" fmla="*/ 366343 h 734282"/>
                  <a:gd name="connsiteX27" fmla="*/ 612308 w 717618"/>
                  <a:gd name="connsiteY27" fmla="*/ 625899 h 734282"/>
                  <a:gd name="connsiteX28" fmla="*/ 612308 w 717618"/>
                  <a:gd name="connsiteY28" fmla="*/ 625899 h 734282"/>
                  <a:gd name="connsiteX29" fmla="*/ 358276 w 717618"/>
                  <a:gd name="connsiteY29" fmla="*/ 733532 h 734282"/>
                  <a:gd name="connsiteX30" fmla="*/ 358276 w 717618"/>
                  <a:gd name="connsiteY30" fmla="*/ 733532 h 734282"/>
                  <a:gd name="connsiteX31" fmla="*/ 104245 w 717618"/>
                  <a:gd name="connsiteY31" fmla="*/ 625899 h 734282"/>
                  <a:gd name="connsiteX32" fmla="*/ 104245 w 717618"/>
                  <a:gd name="connsiteY32" fmla="*/ 625899 h 73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7618" h="734282">
                    <a:moveTo>
                      <a:pt x="119675" y="121932"/>
                    </a:moveTo>
                    <a:cubicBezTo>
                      <a:pt x="55953" y="187292"/>
                      <a:pt x="20424" y="275056"/>
                      <a:pt x="20711" y="366343"/>
                    </a:cubicBezTo>
                    <a:lnTo>
                      <a:pt x="20711" y="366343"/>
                    </a:lnTo>
                    <a:cubicBezTo>
                      <a:pt x="20424" y="457631"/>
                      <a:pt x="55953" y="545404"/>
                      <a:pt x="119675" y="610755"/>
                    </a:cubicBezTo>
                    <a:lnTo>
                      <a:pt x="119675" y="610755"/>
                    </a:lnTo>
                    <a:cubicBezTo>
                      <a:pt x="182159" y="675182"/>
                      <a:pt x="268075" y="711624"/>
                      <a:pt x="357800" y="711815"/>
                    </a:cubicBezTo>
                    <a:lnTo>
                      <a:pt x="357800" y="711815"/>
                    </a:lnTo>
                    <a:cubicBezTo>
                      <a:pt x="447716" y="711758"/>
                      <a:pt x="533822" y="675306"/>
                      <a:pt x="596401" y="610755"/>
                    </a:cubicBezTo>
                    <a:lnTo>
                      <a:pt x="596401" y="610755"/>
                    </a:lnTo>
                    <a:cubicBezTo>
                      <a:pt x="660219" y="545432"/>
                      <a:pt x="695843" y="457669"/>
                      <a:pt x="695652" y="366343"/>
                    </a:cubicBezTo>
                    <a:lnTo>
                      <a:pt x="695652" y="366343"/>
                    </a:lnTo>
                    <a:cubicBezTo>
                      <a:pt x="695938" y="275084"/>
                      <a:pt x="660505" y="187340"/>
                      <a:pt x="596878" y="121932"/>
                    </a:cubicBezTo>
                    <a:lnTo>
                      <a:pt x="596878" y="121932"/>
                    </a:lnTo>
                    <a:cubicBezTo>
                      <a:pt x="534299" y="57381"/>
                      <a:pt x="448193" y="20929"/>
                      <a:pt x="358276" y="20872"/>
                    </a:cubicBezTo>
                    <a:lnTo>
                      <a:pt x="358276" y="20872"/>
                    </a:lnTo>
                    <a:cubicBezTo>
                      <a:pt x="268551" y="21062"/>
                      <a:pt x="182636" y="57505"/>
                      <a:pt x="120151" y="121932"/>
                    </a:cubicBezTo>
                    <a:close/>
                    <a:moveTo>
                      <a:pt x="104245" y="625899"/>
                    </a:moveTo>
                    <a:cubicBezTo>
                      <a:pt x="36712" y="556415"/>
                      <a:pt x="-911" y="463231"/>
                      <a:pt x="-530" y="366343"/>
                    </a:cubicBezTo>
                    <a:lnTo>
                      <a:pt x="-530" y="366343"/>
                    </a:lnTo>
                    <a:cubicBezTo>
                      <a:pt x="-911" y="269474"/>
                      <a:pt x="36712" y="176320"/>
                      <a:pt x="104245" y="106882"/>
                    </a:cubicBezTo>
                    <a:lnTo>
                      <a:pt x="104245" y="106882"/>
                    </a:lnTo>
                    <a:cubicBezTo>
                      <a:pt x="170920" y="38112"/>
                      <a:pt x="262550" y="-722"/>
                      <a:pt x="358276" y="-750"/>
                    </a:cubicBezTo>
                    <a:lnTo>
                      <a:pt x="358276" y="-750"/>
                    </a:lnTo>
                    <a:cubicBezTo>
                      <a:pt x="454003" y="-703"/>
                      <a:pt x="545633" y="38131"/>
                      <a:pt x="612308" y="106882"/>
                    </a:cubicBezTo>
                    <a:lnTo>
                      <a:pt x="612308" y="106882"/>
                    </a:lnTo>
                    <a:cubicBezTo>
                      <a:pt x="679840" y="176320"/>
                      <a:pt x="717465" y="269474"/>
                      <a:pt x="717083" y="366343"/>
                    </a:cubicBezTo>
                    <a:lnTo>
                      <a:pt x="717083" y="366343"/>
                    </a:lnTo>
                    <a:cubicBezTo>
                      <a:pt x="717465" y="463231"/>
                      <a:pt x="679840" y="556415"/>
                      <a:pt x="612308" y="625899"/>
                    </a:cubicBezTo>
                    <a:lnTo>
                      <a:pt x="612308" y="625899"/>
                    </a:lnTo>
                    <a:cubicBezTo>
                      <a:pt x="545633" y="694613"/>
                      <a:pt x="454003" y="733437"/>
                      <a:pt x="358276" y="733532"/>
                    </a:cubicBezTo>
                    <a:lnTo>
                      <a:pt x="358276" y="733532"/>
                    </a:lnTo>
                    <a:cubicBezTo>
                      <a:pt x="262550" y="733456"/>
                      <a:pt x="170920" y="694632"/>
                      <a:pt x="104245" y="625899"/>
                    </a:cubicBezTo>
                    <a:lnTo>
                      <a:pt x="104245" y="625899"/>
                    </a:ln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AB81272-0FD7-9A89-6A68-73CB5770987C}"/>
                  </a:ext>
                </a:extLst>
              </p:cNvPr>
              <p:cNvSpPr/>
              <p:nvPr/>
            </p:nvSpPr>
            <p:spPr>
              <a:xfrm>
                <a:off x="9405364" y="4724458"/>
                <a:ext cx="467486" cy="482250"/>
              </a:xfrm>
              <a:custGeom>
                <a:avLst/>
                <a:gdLst>
                  <a:gd name="connsiteX0" fmla="*/ 374085 w 467486"/>
                  <a:gd name="connsiteY0" fmla="*/ 464260 h 482250"/>
                  <a:gd name="connsiteX1" fmla="*/ 321031 w 467486"/>
                  <a:gd name="connsiteY1" fmla="*/ 472262 h 482250"/>
                  <a:gd name="connsiteX2" fmla="*/ 249403 w 467486"/>
                  <a:gd name="connsiteY2" fmla="*/ 480167 h 482250"/>
                  <a:gd name="connsiteX3" fmla="*/ 202921 w 467486"/>
                  <a:gd name="connsiteY3" fmla="*/ 481501 h 482250"/>
                  <a:gd name="connsiteX4" fmla="*/ 157773 w 467486"/>
                  <a:gd name="connsiteY4" fmla="*/ 480167 h 482250"/>
                  <a:gd name="connsiteX5" fmla="*/ 123292 w 467486"/>
                  <a:gd name="connsiteY5" fmla="*/ 469594 h 482250"/>
                  <a:gd name="connsiteX6" fmla="*/ 92811 w 467486"/>
                  <a:gd name="connsiteY6" fmla="*/ 436447 h 482250"/>
                  <a:gd name="connsiteX7" fmla="*/ 68904 w 467486"/>
                  <a:gd name="connsiteY7" fmla="*/ 368725 h 482250"/>
                  <a:gd name="connsiteX8" fmla="*/ 63570 w 467486"/>
                  <a:gd name="connsiteY8" fmla="*/ 354151 h 482250"/>
                  <a:gd name="connsiteX9" fmla="*/ 31757 w 467486"/>
                  <a:gd name="connsiteY9" fmla="*/ 343483 h 482250"/>
                  <a:gd name="connsiteX10" fmla="*/ 12707 w 467486"/>
                  <a:gd name="connsiteY10" fmla="*/ 313003 h 482250"/>
                  <a:gd name="connsiteX11" fmla="*/ -533 w 467486"/>
                  <a:gd name="connsiteY11" fmla="*/ 269188 h 482250"/>
                  <a:gd name="connsiteX12" fmla="*/ 14039 w 467486"/>
                  <a:gd name="connsiteY12" fmla="*/ 231088 h 482250"/>
                  <a:gd name="connsiteX13" fmla="*/ 48520 w 467486"/>
                  <a:gd name="connsiteY13" fmla="*/ 219182 h 482250"/>
                  <a:gd name="connsiteX14" fmla="*/ 76429 w 467486"/>
                  <a:gd name="connsiteY14" fmla="*/ 232422 h 482250"/>
                  <a:gd name="connsiteX15" fmla="*/ 89669 w 467486"/>
                  <a:gd name="connsiteY15" fmla="*/ 261569 h 482250"/>
                  <a:gd name="connsiteX16" fmla="*/ 105576 w 467486"/>
                  <a:gd name="connsiteY16" fmla="*/ 258997 h 482250"/>
                  <a:gd name="connsiteX17" fmla="*/ 110909 w 467486"/>
                  <a:gd name="connsiteY17" fmla="*/ 252329 h 482250"/>
                  <a:gd name="connsiteX18" fmla="*/ 105576 w 467486"/>
                  <a:gd name="connsiteY18" fmla="*/ 221754 h 482250"/>
                  <a:gd name="connsiteX19" fmla="*/ 104242 w 467486"/>
                  <a:gd name="connsiteY19" fmla="*/ 183654 h 482250"/>
                  <a:gd name="connsiteX20" fmla="*/ 112243 w 467486"/>
                  <a:gd name="connsiteY20" fmla="*/ 130600 h 482250"/>
                  <a:gd name="connsiteX21" fmla="*/ 112243 w 467486"/>
                  <a:gd name="connsiteY21" fmla="*/ 100310 h 482250"/>
                  <a:gd name="connsiteX22" fmla="*/ 136532 w 467486"/>
                  <a:gd name="connsiteY22" fmla="*/ 61639 h 482250"/>
                  <a:gd name="connsiteX23" fmla="*/ 178918 w 467486"/>
                  <a:gd name="connsiteY23" fmla="*/ 31063 h 482250"/>
                  <a:gd name="connsiteX24" fmla="*/ 253307 w 467486"/>
                  <a:gd name="connsiteY24" fmla="*/ -750 h 482250"/>
                  <a:gd name="connsiteX25" fmla="*/ 335508 w 467486"/>
                  <a:gd name="connsiteY25" fmla="*/ 11156 h 482250"/>
                  <a:gd name="connsiteX26" fmla="*/ 407232 w 467486"/>
                  <a:gd name="connsiteY26" fmla="*/ 62972 h 482250"/>
                  <a:gd name="connsiteX27" fmla="*/ 440379 w 467486"/>
                  <a:gd name="connsiteY27" fmla="*/ 116026 h 482250"/>
                  <a:gd name="connsiteX28" fmla="*/ 461619 w 467486"/>
                  <a:gd name="connsiteY28" fmla="*/ 154126 h 482250"/>
                  <a:gd name="connsiteX29" fmla="*/ 466954 w 467486"/>
                  <a:gd name="connsiteY29" fmla="*/ 249376 h 482250"/>
                  <a:gd name="connsiteX30" fmla="*/ 450951 w 467486"/>
                  <a:gd name="connsiteY30" fmla="*/ 331672 h 482250"/>
                  <a:gd name="connsiteX31" fmla="*/ 421805 w 467486"/>
                  <a:gd name="connsiteY31" fmla="*/ 404634 h 482250"/>
                  <a:gd name="connsiteX32" fmla="*/ 393897 w 467486"/>
                  <a:gd name="connsiteY32" fmla="*/ 442734 h 48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7486" h="482250">
                    <a:moveTo>
                      <a:pt x="374085" y="464260"/>
                    </a:moveTo>
                    <a:lnTo>
                      <a:pt x="321031" y="472262"/>
                    </a:lnTo>
                    <a:lnTo>
                      <a:pt x="249403" y="480167"/>
                    </a:lnTo>
                    <a:lnTo>
                      <a:pt x="202921" y="481501"/>
                    </a:lnTo>
                    <a:lnTo>
                      <a:pt x="157773" y="480167"/>
                    </a:lnTo>
                    <a:lnTo>
                      <a:pt x="123292" y="469594"/>
                    </a:lnTo>
                    <a:lnTo>
                      <a:pt x="92811" y="436447"/>
                    </a:lnTo>
                    <a:lnTo>
                      <a:pt x="68904" y="368725"/>
                    </a:lnTo>
                    <a:lnTo>
                      <a:pt x="63570" y="354151"/>
                    </a:lnTo>
                    <a:lnTo>
                      <a:pt x="31757" y="343483"/>
                    </a:lnTo>
                    <a:lnTo>
                      <a:pt x="12707" y="313003"/>
                    </a:lnTo>
                    <a:lnTo>
                      <a:pt x="-533" y="269188"/>
                    </a:lnTo>
                    <a:lnTo>
                      <a:pt x="14039" y="231088"/>
                    </a:lnTo>
                    <a:lnTo>
                      <a:pt x="48520" y="219182"/>
                    </a:lnTo>
                    <a:lnTo>
                      <a:pt x="76429" y="232422"/>
                    </a:lnTo>
                    <a:lnTo>
                      <a:pt x="89669" y="261569"/>
                    </a:lnTo>
                    <a:lnTo>
                      <a:pt x="105576" y="258997"/>
                    </a:lnTo>
                    <a:lnTo>
                      <a:pt x="110909" y="252329"/>
                    </a:lnTo>
                    <a:lnTo>
                      <a:pt x="105576" y="221754"/>
                    </a:lnTo>
                    <a:lnTo>
                      <a:pt x="104242" y="183654"/>
                    </a:lnTo>
                    <a:lnTo>
                      <a:pt x="112243" y="130600"/>
                    </a:lnTo>
                    <a:lnTo>
                      <a:pt x="112243" y="100310"/>
                    </a:lnTo>
                    <a:lnTo>
                      <a:pt x="136532" y="61639"/>
                    </a:lnTo>
                    <a:lnTo>
                      <a:pt x="178918" y="31063"/>
                    </a:lnTo>
                    <a:lnTo>
                      <a:pt x="253307" y="-750"/>
                    </a:lnTo>
                    <a:lnTo>
                      <a:pt x="335508" y="11156"/>
                    </a:lnTo>
                    <a:lnTo>
                      <a:pt x="407232" y="62972"/>
                    </a:lnTo>
                    <a:lnTo>
                      <a:pt x="440379" y="116026"/>
                    </a:lnTo>
                    <a:lnTo>
                      <a:pt x="461619" y="154126"/>
                    </a:lnTo>
                    <a:lnTo>
                      <a:pt x="466954" y="249376"/>
                    </a:lnTo>
                    <a:lnTo>
                      <a:pt x="450951" y="331672"/>
                    </a:lnTo>
                    <a:lnTo>
                      <a:pt x="421805" y="404634"/>
                    </a:lnTo>
                    <a:lnTo>
                      <a:pt x="393897" y="442734"/>
                    </a:lnTo>
                  </a:path>
                </a:pathLst>
              </a:custGeom>
              <a:solidFill>
                <a:srgbClr val="F0D6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69914F1-DDFE-2B19-E464-A71CFD5BEADE}"/>
                  </a:ext>
                </a:extLst>
              </p:cNvPr>
              <p:cNvSpPr/>
              <p:nvPr/>
            </p:nvSpPr>
            <p:spPr>
              <a:xfrm>
                <a:off x="9360216" y="5171371"/>
                <a:ext cx="388809" cy="408432"/>
              </a:xfrm>
              <a:custGeom>
                <a:avLst/>
                <a:gdLst>
                  <a:gd name="connsiteX0" fmla="*/ 373894 w 388809"/>
                  <a:gd name="connsiteY0" fmla="*/ 246900 h 408432"/>
                  <a:gd name="connsiteX1" fmla="*/ 184062 w 388809"/>
                  <a:gd name="connsiteY1" fmla="*/ 254900 h 408432"/>
                  <a:gd name="connsiteX2" fmla="*/ 184062 w 388809"/>
                  <a:gd name="connsiteY2" fmla="*/ 286619 h 408432"/>
                  <a:gd name="connsiteX3" fmla="*/ 200063 w 388809"/>
                  <a:gd name="connsiteY3" fmla="*/ 398157 h 408432"/>
                  <a:gd name="connsiteX4" fmla="*/ 192062 w 388809"/>
                  <a:gd name="connsiteY4" fmla="*/ 407682 h 408432"/>
                  <a:gd name="connsiteX5" fmla="*/ 59379 w 388809"/>
                  <a:gd name="connsiteY5" fmla="*/ 362819 h 408432"/>
                  <a:gd name="connsiteX6" fmla="*/ 49854 w 388809"/>
                  <a:gd name="connsiteY6" fmla="*/ 346912 h 408432"/>
                  <a:gd name="connsiteX7" fmla="*/ 36614 w 388809"/>
                  <a:gd name="connsiteY7" fmla="*/ 196989 h 408432"/>
                  <a:gd name="connsiteX8" fmla="*/ 6134 w 388809"/>
                  <a:gd name="connsiteY8" fmla="*/ 106787 h 408432"/>
                  <a:gd name="connsiteX9" fmla="*/ -533 w 388809"/>
                  <a:gd name="connsiteY9" fmla="*/ 85546 h 408432"/>
                  <a:gd name="connsiteX10" fmla="*/ 105575 w 388809"/>
                  <a:gd name="connsiteY10" fmla="*/ 12489 h 408432"/>
                  <a:gd name="connsiteX11" fmla="*/ 138818 w 388809"/>
                  <a:gd name="connsiteY11" fmla="*/ -750 h 408432"/>
                  <a:gd name="connsiteX12" fmla="*/ 167964 w 388809"/>
                  <a:gd name="connsiteY12" fmla="*/ 35064 h 408432"/>
                  <a:gd name="connsiteX13" fmla="*/ 193205 w 388809"/>
                  <a:gd name="connsiteY13" fmla="*/ 57638 h 408432"/>
                  <a:gd name="connsiteX14" fmla="*/ 222351 w 388809"/>
                  <a:gd name="connsiteY14" fmla="*/ 67163 h 408432"/>
                  <a:gd name="connsiteX15" fmla="*/ 235686 w 388809"/>
                  <a:gd name="connsiteY15" fmla="*/ 71068 h 408432"/>
                  <a:gd name="connsiteX16" fmla="*/ 251594 w 388809"/>
                  <a:gd name="connsiteY16" fmla="*/ 140124 h 408432"/>
                  <a:gd name="connsiteX17" fmla="*/ 263500 w 388809"/>
                  <a:gd name="connsiteY17" fmla="*/ 154698 h 408432"/>
                  <a:gd name="connsiteX18" fmla="*/ 294075 w 388809"/>
                  <a:gd name="connsiteY18" fmla="*/ 144125 h 408432"/>
                  <a:gd name="connsiteX19" fmla="*/ 272834 w 388809"/>
                  <a:gd name="connsiteY19" fmla="*/ 185273 h 408432"/>
                  <a:gd name="connsiteX20" fmla="*/ 388277 w 388809"/>
                  <a:gd name="connsiteY20" fmla="*/ 239661 h 408432"/>
                  <a:gd name="connsiteX21" fmla="*/ 373704 w 388809"/>
                  <a:gd name="connsiteY21" fmla="*/ 247567 h 408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8809" h="408432">
                    <a:moveTo>
                      <a:pt x="373894" y="246900"/>
                    </a:moveTo>
                    <a:lnTo>
                      <a:pt x="184062" y="254900"/>
                    </a:lnTo>
                    <a:lnTo>
                      <a:pt x="184062" y="286619"/>
                    </a:lnTo>
                    <a:lnTo>
                      <a:pt x="200063" y="398157"/>
                    </a:lnTo>
                    <a:lnTo>
                      <a:pt x="192062" y="407682"/>
                    </a:lnTo>
                    <a:lnTo>
                      <a:pt x="59379" y="362819"/>
                    </a:lnTo>
                    <a:lnTo>
                      <a:pt x="49854" y="346912"/>
                    </a:lnTo>
                    <a:lnTo>
                      <a:pt x="36614" y="196989"/>
                    </a:lnTo>
                    <a:lnTo>
                      <a:pt x="6134" y="106787"/>
                    </a:lnTo>
                    <a:lnTo>
                      <a:pt x="-533" y="85546"/>
                    </a:lnTo>
                    <a:lnTo>
                      <a:pt x="105575" y="12489"/>
                    </a:lnTo>
                    <a:lnTo>
                      <a:pt x="138818" y="-750"/>
                    </a:lnTo>
                    <a:lnTo>
                      <a:pt x="167964" y="35064"/>
                    </a:lnTo>
                    <a:lnTo>
                      <a:pt x="193205" y="57638"/>
                    </a:lnTo>
                    <a:lnTo>
                      <a:pt x="222351" y="67163"/>
                    </a:lnTo>
                    <a:lnTo>
                      <a:pt x="235686" y="71068"/>
                    </a:lnTo>
                    <a:lnTo>
                      <a:pt x="251594" y="140124"/>
                    </a:lnTo>
                    <a:lnTo>
                      <a:pt x="263500" y="154698"/>
                    </a:lnTo>
                    <a:lnTo>
                      <a:pt x="294075" y="144125"/>
                    </a:lnTo>
                    <a:lnTo>
                      <a:pt x="272834" y="185273"/>
                    </a:lnTo>
                    <a:lnTo>
                      <a:pt x="388277" y="239661"/>
                    </a:lnTo>
                    <a:lnTo>
                      <a:pt x="373704" y="247567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8C0257-17ED-FBFA-32C6-43D618367EEE}"/>
                  </a:ext>
                </a:extLst>
              </p:cNvPr>
              <p:cNvSpPr/>
              <p:nvPr/>
            </p:nvSpPr>
            <p:spPr>
              <a:xfrm>
                <a:off x="9414794" y="4735603"/>
                <a:ext cx="169830" cy="250792"/>
              </a:xfrm>
              <a:custGeom>
                <a:avLst/>
                <a:gdLst>
                  <a:gd name="connsiteX0" fmla="*/ 4800 w 169830"/>
                  <a:gd name="connsiteY0" fmla="*/ 219563 h 250792"/>
                  <a:gd name="connsiteX1" fmla="*/ 39281 w 169830"/>
                  <a:gd name="connsiteY1" fmla="*/ 207657 h 250792"/>
                  <a:gd name="connsiteX2" fmla="*/ 67190 w 169830"/>
                  <a:gd name="connsiteY2" fmla="*/ 220896 h 250792"/>
                  <a:gd name="connsiteX3" fmla="*/ 80430 w 169830"/>
                  <a:gd name="connsiteY3" fmla="*/ 250043 h 250792"/>
                  <a:gd name="connsiteX4" fmla="*/ 96336 w 169830"/>
                  <a:gd name="connsiteY4" fmla="*/ 247471 h 250792"/>
                  <a:gd name="connsiteX5" fmla="*/ 100337 w 169830"/>
                  <a:gd name="connsiteY5" fmla="*/ 231469 h 250792"/>
                  <a:gd name="connsiteX6" fmla="*/ 92336 w 169830"/>
                  <a:gd name="connsiteY6" fmla="*/ 200989 h 250792"/>
                  <a:gd name="connsiteX7" fmla="*/ 100337 w 169830"/>
                  <a:gd name="connsiteY7" fmla="*/ 128027 h 250792"/>
                  <a:gd name="connsiteX8" fmla="*/ 93669 w 169830"/>
                  <a:gd name="connsiteY8" fmla="*/ 88213 h 250792"/>
                  <a:gd name="connsiteX9" fmla="*/ 117577 w 169830"/>
                  <a:gd name="connsiteY9" fmla="*/ 60305 h 250792"/>
                  <a:gd name="connsiteX10" fmla="*/ 169297 w 169830"/>
                  <a:gd name="connsiteY10" fmla="*/ 19157 h 250792"/>
                  <a:gd name="connsiteX11" fmla="*/ 154724 w 169830"/>
                  <a:gd name="connsiteY11" fmla="*/ -750 h 250792"/>
                  <a:gd name="connsiteX12" fmla="*/ 81763 w 169830"/>
                  <a:gd name="connsiteY12" fmla="*/ 35064 h 250792"/>
                  <a:gd name="connsiteX13" fmla="*/ 51187 w 169830"/>
                  <a:gd name="connsiteY13" fmla="*/ 58971 h 250792"/>
                  <a:gd name="connsiteX14" fmla="*/ 33948 w 169830"/>
                  <a:gd name="connsiteY14" fmla="*/ 96119 h 250792"/>
                  <a:gd name="connsiteX15" fmla="*/ 7468 w 169830"/>
                  <a:gd name="connsiteY15" fmla="*/ 131838 h 250792"/>
                  <a:gd name="connsiteX16" fmla="*/ -533 w 169830"/>
                  <a:gd name="connsiteY16" fmla="*/ 174319 h 250792"/>
                  <a:gd name="connsiteX17" fmla="*/ 4800 w 169830"/>
                  <a:gd name="connsiteY17" fmla="*/ 219468 h 2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830" h="250792">
                    <a:moveTo>
                      <a:pt x="4800" y="219563"/>
                    </a:moveTo>
                    <a:lnTo>
                      <a:pt x="39281" y="207657"/>
                    </a:lnTo>
                    <a:lnTo>
                      <a:pt x="67190" y="220896"/>
                    </a:lnTo>
                    <a:lnTo>
                      <a:pt x="80430" y="250043"/>
                    </a:lnTo>
                    <a:lnTo>
                      <a:pt x="96336" y="247471"/>
                    </a:lnTo>
                    <a:lnTo>
                      <a:pt x="100337" y="231469"/>
                    </a:lnTo>
                    <a:lnTo>
                      <a:pt x="92336" y="200989"/>
                    </a:lnTo>
                    <a:lnTo>
                      <a:pt x="100337" y="128027"/>
                    </a:lnTo>
                    <a:lnTo>
                      <a:pt x="93669" y="88213"/>
                    </a:lnTo>
                    <a:lnTo>
                      <a:pt x="117577" y="60305"/>
                    </a:lnTo>
                    <a:lnTo>
                      <a:pt x="169297" y="19157"/>
                    </a:lnTo>
                    <a:lnTo>
                      <a:pt x="154724" y="-750"/>
                    </a:lnTo>
                    <a:lnTo>
                      <a:pt x="81763" y="35064"/>
                    </a:lnTo>
                    <a:lnTo>
                      <a:pt x="51187" y="58971"/>
                    </a:lnTo>
                    <a:lnTo>
                      <a:pt x="33948" y="96119"/>
                    </a:lnTo>
                    <a:lnTo>
                      <a:pt x="7468" y="131838"/>
                    </a:lnTo>
                    <a:lnTo>
                      <a:pt x="-533" y="174319"/>
                    </a:lnTo>
                    <a:lnTo>
                      <a:pt x="4800" y="219468"/>
                    </a:lnTo>
                  </a:path>
                </a:pathLst>
              </a:custGeom>
              <a:solidFill>
                <a:srgbClr val="6D6B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810520D-CBDC-F6FF-F7A5-742DD46CDAD8}"/>
                  </a:ext>
                </a:extLst>
              </p:cNvPr>
              <p:cNvSpPr/>
              <p:nvPr/>
            </p:nvSpPr>
            <p:spPr>
              <a:xfrm>
                <a:off x="9444035" y="4740082"/>
                <a:ext cx="166474" cy="93723"/>
              </a:xfrm>
              <a:custGeom>
                <a:avLst/>
                <a:gdLst>
                  <a:gd name="connsiteX0" fmla="*/ 29948 w 166474"/>
                  <a:gd name="connsiteY0" fmla="*/ 90306 h 93723"/>
                  <a:gd name="connsiteX1" fmla="*/ 129484 w 166474"/>
                  <a:gd name="connsiteY1" fmla="*/ 17345 h 93723"/>
                  <a:gd name="connsiteX2" fmla="*/ 133484 w 166474"/>
                  <a:gd name="connsiteY2" fmla="*/ 105 h 93723"/>
                  <a:gd name="connsiteX3" fmla="*/ 47187 w 166474"/>
                  <a:gd name="connsiteY3" fmla="*/ 33251 h 93723"/>
                  <a:gd name="connsiteX4" fmla="*/ 14041 w 166474"/>
                  <a:gd name="connsiteY4" fmla="*/ 66494 h 93723"/>
                  <a:gd name="connsiteX5" fmla="*/ -533 w 166474"/>
                  <a:gd name="connsiteY5" fmla="*/ 92973 h 93723"/>
                  <a:gd name="connsiteX6" fmla="*/ 29948 w 166474"/>
                  <a:gd name="connsiteY6" fmla="*/ 90306 h 9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474" h="93723">
                    <a:moveTo>
                      <a:pt x="29948" y="90306"/>
                    </a:moveTo>
                    <a:cubicBezTo>
                      <a:pt x="29948" y="90306"/>
                      <a:pt x="49855" y="41253"/>
                      <a:pt x="129484" y="17345"/>
                    </a:cubicBezTo>
                    <a:cubicBezTo>
                      <a:pt x="209112" y="-6563"/>
                      <a:pt x="133484" y="105"/>
                      <a:pt x="133484" y="105"/>
                    </a:cubicBezTo>
                    <a:lnTo>
                      <a:pt x="47187" y="33251"/>
                    </a:lnTo>
                    <a:lnTo>
                      <a:pt x="14041" y="66494"/>
                    </a:lnTo>
                    <a:lnTo>
                      <a:pt x="-533" y="92973"/>
                    </a:lnTo>
                    <a:lnTo>
                      <a:pt x="29948" y="90306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23FC1C5-F3CC-A57A-0213-B584F24ED7A7}"/>
                  </a:ext>
                </a:extLst>
              </p:cNvPr>
              <p:cNvSpPr/>
              <p:nvPr/>
            </p:nvSpPr>
            <p:spPr>
              <a:xfrm>
                <a:off x="9414794" y="4824566"/>
                <a:ext cx="98202" cy="131350"/>
              </a:xfrm>
              <a:custGeom>
                <a:avLst/>
                <a:gdLst>
                  <a:gd name="connsiteX0" fmla="*/ 19374 w 98202"/>
                  <a:gd name="connsiteY0" fmla="*/ 121265 h 131350"/>
                  <a:gd name="connsiteX1" fmla="*/ 97669 w 98202"/>
                  <a:gd name="connsiteY1" fmla="*/ 15157 h 131350"/>
                  <a:gd name="connsiteX2" fmla="*/ 93669 w 98202"/>
                  <a:gd name="connsiteY2" fmla="*/ -750 h 131350"/>
                  <a:gd name="connsiteX3" fmla="*/ 20708 w 98202"/>
                  <a:gd name="connsiteY3" fmla="*/ 16490 h 131350"/>
                  <a:gd name="connsiteX4" fmla="*/ -533 w 98202"/>
                  <a:gd name="connsiteY4" fmla="*/ 85451 h 131350"/>
                  <a:gd name="connsiteX5" fmla="*/ 4800 w 98202"/>
                  <a:gd name="connsiteY5" fmla="*/ 130600 h 131350"/>
                  <a:gd name="connsiteX6" fmla="*/ 19374 w 98202"/>
                  <a:gd name="connsiteY6" fmla="*/ 121075 h 13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202" h="131350">
                    <a:moveTo>
                      <a:pt x="19374" y="121265"/>
                    </a:moveTo>
                    <a:cubicBezTo>
                      <a:pt x="19374" y="121265"/>
                      <a:pt x="-8535" y="28396"/>
                      <a:pt x="97669" y="15157"/>
                    </a:cubicBezTo>
                    <a:lnTo>
                      <a:pt x="93669" y="-750"/>
                    </a:lnTo>
                    <a:lnTo>
                      <a:pt x="20708" y="16490"/>
                    </a:lnTo>
                    <a:lnTo>
                      <a:pt x="-533" y="85451"/>
                    </a:lnTo>
                    <a:lnTo>
                      <a:pt x="4800" y="130600"/>
                    </a:lnTo>
                    <a:lnTo>
                      <a:pt x="19374" y="121075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E250ECB-882B-06CF-4DD1-E432AAFDD62C}"/>
                  </a:ext>
                </a:extLst>
              </p:cNvPr>
              <p:cNvSpPr/>
              <p:nvPr/>
            </p:nvSpPr>
            <p:spPr>
              <a:xfrm>
                <a:off x="9477182" y="5053166"/>
                <a:ext cx="89556" cy="149234"/>
              </a:xfrm>
              <a:custGeom>
                <a:avLst/>
                <a:gdLst>
                  <a:gd name="connsiteX0" fmla="*/ -533 w 89556"/>
                  <a:gd name="connsiteY0" fmla="*/ 16109 h 149234"/>
                  <a:gd name="connsiteX1" fmla="*/ 16803 w 89556"/>
                  <a:gd name="connsiteY1" fmla="*/ -750 h 149234"/>
                  <a:gd name="connsiteX2" fmla="*/ 26328 w 89556"/>
                  <a:gd name="connsiteY2" fmla="*/ 9537 h 149234"/>
                  <a:gd name="connsiteX3" fmla="*/ 88621 w 89556"/>
                  <a:gd name="connsiteY3" fmla="*/ 147554 h 149234"/>
                  <a:gd name="connsiteX4" fmla="*/ 46235 w 89556"/>
                  <a:gd name="connsiteY4" fmla="*/ 140886 h 149234"/>
                  <a:gd name="connsiteX5" fmla="*/ 3754 w 89556"/>
                  <a:gd name="connsiteY5" fmla="*/ 74211 h 14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556" h="149234">
                    <a:moveTo>
                      <a:pt x="-533" y="16109"/>
                    </a:moveTo>
                    <a:lnTo>
                      <a:pt x="16803" y="-750"/>
                    </a:lnTo>
                    <a:cubicBezTo>
                      <a:pt x="21946" y="69"/>
                      <a:pt x="25947" y="4317"/>
                      <a:pt x="26328" y="9537"/>
                    </a:cubicBezTo>
                    <a:cubicBezTo>
                      <a:pt x="27567" y="19062"/>
                      <a:pt x="31566" y="102406"/>
                      <a:pt x="88621" y="147554"/>
                    </a:cubicBezTo>
                    <a:cubicBezTo>
                      <a:pt x="93860" y="151650"/>
                      <a:pt x="46235" y="140886"/>
                      <a:pt x="46235" y="140886"/>
                    </a:cubicBezTo>
                    <a:lnTo>
                      <a:pt x="3754" y="74211"/>
                    </a:ln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24B1EB9-34CD-1CA9-0328-6A60D503574A}"/>
                  </a:ext>
                </a:extLst>
              </p:cNvPr>
              <p:cNvSpPr/>
              <p:nvPr/>
            </p:nvSpPr>
            <p:spPr>
              <a:xfrm>
                <a:off x="9721244" y="5007557"/>
                <a:ext cx="24828" cy="37227"/>
              </a:xfrm>
              <a:custGeom>
                <a:avLst/>
                <a:gdLst>
                  <a:gd name="connsiteX0" fmla="*/ -469 w 24828"/>
                  <a:gd name="connsiteY0" fmla="*/ 36477 h 37227"/>
                  <a:gd name="connsiteX1" fmla="*/ 13533 w 24828"/>
                  <a:gd name="connsiteY1" fmla="*/ -575 h 37227"/>
                  <a:gd name="connsiteX2" fmla="*/ 24296 w 24828"/>
                  <a:gd name="connsiteY2" fmla="*/ 13331 h 37227"/>
                  <a:gd name="connsiteX3" fmla="*/ -469 w 24828"/>
                  <a:gd name="connsiteY3" fmla="*/ 36477 h 3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8" h="37227">
                    <a:moveTo>
                      <a:pt x="-469" y="36477"/>
                    </a:moveTo>
                    <a:cubicBezTo>
                      <a:pt x="-469" y="36477"/>
                      <a:pt x="2675" y="-3718"/>
                      <a:pt x="13533" y="-575"/>
                    </a:cubicBezTo>
                    <a:cubicBezTo>
                      <a:pt x="19819" y="1216"/>
                      <a:pt x="24106" y="6845"/>
                      <a:pt x="24296" y="13331"/>
                    </a:cubicBezTo>
                    <a:cubicBezTo>
                      <a:pt x="24296" y="13331"/>
                      <a:pt x="-1992" y="30381"/>
                      <a:pt x="-469" y="36477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55E1C49-CCE2-F191-D00D-B07EB6BA2244}"/>
                  </a:ext>
                </a:extLst>
              </p:cNvPr>
              <p:cNvSpPr/>
              <p:nvPr/>
            </p:nvSpPr>
            <p:spPr>
              <a:xfrm>
                <a:off x="9807494" y="4897528"/>
                <a:ext cx="28017" cy="33559"/>
              </a:xfrm>
              <a:custGeom>
                <a:avLst/>
                <a:gdLst>
                  <a:gd name="connsiteX0" fmla="*/ 23485 w 28017"/>
                  <a:gd name="connsiteY0" fmla="*/ -750 h 33559"/>
                  <a:gd name="connsiteX1" fmla="*/ -423 w 28017"/>
                  <a:gd name="connsiteY1" fmla="*/ 23158 h 33559"/>
                  <a:gd name="connsiteX2" fmla="*/ 27485 w 28017"/>
                  <a:gd name="connsiteY2" fmla="*/ 25824 h 3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17" h="33559">
                    <a:moveTo>
                      <a:pt x="23485" y="-750"/>
                    </a:moveTo>
                    <a:cubicBezTo>
                      <a:pt x="23485" y="-750"/>
                      <a:pt x="1577" y="3917"/>
                      <a:pt x="-423" y="23158"/>
                    </a:cubicBezTo>
                    <a:cubicBezTo>
                      <a:pt x="-2424" y="42398"/>
                      <a:pt x="23485" y="27158"/>
                      <a:pt x="27485" y="25824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F8C01D5-9F64-8ECD-2E8F-4CE5F563599F}"/>
                  </a:ext>
                </a:extLst>
              </p:cNvPr>
              <p:cNvSpPr/>
              <p:nvPr/>
            </p:nvSpPr>
            <p:spPr>
              <a:xfrm>
                <a:off x="9641679" y="4898861"/>
                <a:ext cx="42481" cy="37441"/>
              </a:xfrm>
              <a:custGeom>
                <a:avLst/>
                <a:gdLst>
                  <a:gd name="connsiteX0" fmla="*/ 28709 w 42481"/>
                  <a:gd name="connsiteY0" fmla="*/ -750 h 37441"/>
                  <a:gd name="connsiteX1" fmla="*/ -533 w 42481"/>
                  <a:gd name="connsiteY1" fmla="*/ 21825 h 37441"/>
                  <a:gd name="connsiteX2" fmla="*/ 41948 w 42481"/>
                  <a:gd name="connsiteY2" fmla="*/ 31350 h 3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481" h="37441">
                    <a:moveTo>
                      <a:pt x="28709" y="-750"/>
                    </a:moveTo>
                    <a:cubicBezTo>
                      <a:pt x="28709" y="-750"/>
                      <a:pt x="-533" y="3251"/>
                      <a:pt x="-533" y="21825"/>
                    </a:cubicBezTo>
                    <a:cubicBezTo>
                      <a:pt x="-533" y="40398"/>
                      <a:pt x="32709" y="39065"/>
                      <a:pt x="41948" y="31350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8517BDC-208F-BA03-0C4A-A1623F4308D9}"/>
                  </a:ext>
                </a:extLst>
              </p:cNvPr>
              <p:cNvSpPr/>
              <p:nvPr/>
            </p:nvSpPr>
            <p:spPr>
              <a:xfrm>
                <a:off x="9404221" y="4946581"/>
                <a:ext cx="86200" cy="118110"/>
              </a:xfrm>
              <a:custGeom>
                <a:avLst/>
                <a:gdLst>
                  <a:gd name="connsiteX0" fmla="*/ 85668 w 86200"/>
                  <a:gd name="connsiteY0" fmla="*/ 37826 h 118110"/>
                  <a:gd name="connsiteX1" fmla="*/ 29947 w 86200"/>
                  <a:gd name="connsiteY1" fmla="*/ 36493 h 118110"/>
                  <a:gd name="connsiteX2" fmla="*/ 37947 w 86200"/>
                  <a:gd name="connsiteY2" fmla="*/ 117360 h 118110"/>
                  <a:gd name="connsiteX3" fmla="*/ 20708 w 86200"/>
                  <a:gd name="connsiteY3" fmla="*/ 112121 h 118110"/>
                  <a:gd name="connsiteX4" fmla="*/ 4705 w 86200"/>
                  <a:gd name="connsiteY4" fmla="*/ 70973 h 118110"/>
                  <a:gd name="connsiteX5" fmla="*/ -533 w 86200"/>
                  <a:gd name="connsiteY5" fmla="*/ 31159 h 118110"/>
                  <a:gd name="connsiteX6" fmla="*/ 29947 w 86200"/>
                  <a:gd name="connsiteY6" fmla="*/ -750 h 118110"/>
                  <a:gd name="connsiteX7" fmla="*/ 64427 w 86200"/>
                  <a:gd name="connsiteY7" fmla="*/ 1917 h 118110"/>
                  <a:gd name="connsiteX8" fmla="*/ 84334 w 86200"/>
                  <a:gd name="connsiteY8" fmla="*/ 17919 h 118110"/>
                  <a:gd name="connsiteX9" fmla="*/ 85668 w 86200"/>
                  <a:gd name="connsiteY9" fmla="*/ 37826 h 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200" h="118110">
                    <a:moveTo>
                      <a:pt x="85668" y="37826"/>
                    </a:moveTo>
                    <a:cubicBezTo>
                      <a:pt x="85668" y="37826"/>
                      <a:pt x="35281" y="7251"/>
                      <a:pt x="29947" y="36493"/>
                    </a:cubicBezTo>
                    <a:cubicBezTo>
                      <a:pt x="24612" y="65735"/>
                      <a:pt x="12706" y="86880"/>
                      <a:pt x="37947" y="117360"/>
                    </a:cubicBezTo>
                    <a:lnTo>
                      <a:pt x="20708" y="112121"/>
                    </a:lnTo>
                    <a:lnTo>
                      <a:pt x="4705" y="70973"/>
                    </a:lnTo>
                    <a:lnTo>
                      <a:pt x="-533" y="31159"/>
                    </a:lnTo>
                    <a:lnTo>
                      <a:pt x="29947" y="-750"/>
                    </a:lnTo>
                    <a:lnTo>
                      <a:pt x="64427" y="1917"/>
                    </a:lnTo>
                    <a:lnTo>
                      <a:pt x="84334" y="17919"/>
                    </a:lnTo>
                    <a:lnTo>
                      <a:pt x="85668" y="37826"/>
                    </a:ln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2B909B9-D8F2-8F9F-871B-24D4DAD30A9C}"/>
                  </a:ext>
                </a:extLst>
              </p:cNvPr>
              <p:cNvSpPr/>
              <p:nvPr/>
            </p:nvSpPr>
            <p:spPr>
              <a:xfrm>
                <a:off x="9512973" y="4712560"/>
                <a:ext cx="299964" cy="188967"/>
              </a:xfrm>
              <a:custGeom>
                <a:avLst/>
                <a:gdLst>
                  <a:gd name="connsiteX0" fmla="*/ 823 w 299964"/>
                  <a:gd name="connsiteY0" fmla="*/ 188217 h 188967"/>
                  <a:gd name="connsiteX1" fmla="*/ 137507 w 299964"/>
                  <a:gd name="connsiteY1" fmla="*/ 48867 h 188967"/>
                  <a:gd name="connsiteX2" fmla="*/ 299432 w 299964"/>
                  <a:gd name="connsiteY2" fmla="*/ 74108 h 188967"/>
                  <a:gd name="connsiteX3" fmla="*/ 136173 w 299964"/>
                  <a:gd name="connsiteY3" fmla="*/ 5052 h 188967"/>
                  <a:gd name="connsiteX4" fmla="*/ -511 w 299964"/>
                  <a:gd name="connsiteY4" fmla="*/ 127162 h 188967"/>
                  <a:gd name="connsiteX5" fmla="*/ 823 w 299964"/>
                  <a:gd name="connsiteY5" fmla="*/ 188217 h 18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964" h="188967">
                    <a:moveTo>
                      <a:pt x="823" y="188217"/>
                    </a:moveTo>
                    <a:cubicBezTo>
                      <a:pt x="823" y="188217"/>
                      <a:pt x="23397" y="71441"/>
                      <a:pt x="137507" y="48867"/>
                    </a:cubicBezTo>
                    <a:cubicBezTo>
                      <a:pt x="231423" y="29817"/>
                      <a:pt x="280382" y="52867"/>
                      <a:pt x="299432" y="74108"/>
                    </a:cubicBezTo>
                    <a:cubicBezTo>
                      <a:pt x="299432" y="74108"/>
                      <a:pt x="215803" y="-25428"/>
                      <a:pt x="136173" y="5052"/>
                    </a:cubicBezTo>
                    <a:cubicBezTo>
                      <a:pt x="56544" y="35531"/>
                      <a:pt x="-1844" y="91348"/>
                      <a:pt x="-511" y="127162"/>
                    </a:cubicBezTo>
                    <a:cubicBezTo>
                      <a:pt x="1014" y="147479"/>
                      <a:pt x="1491" y="167853"/>
                      <a:pt x="823" y="188217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1A240A3-86E4-E3EB-A256-7B2F578183A7}"/>
                  </a:ext>
                </a:extLst>
              </p:cNvPr>
              <p:cNvSpPr/>
              <p:nvPr/>
            </p:nvSpPr>
            <p:spPr>
              <a:xfrm>
                <a:off x="9782363" y="4800651"/>
                <a:ext cx="51815" cy="43822"/>
              </a:xfrm>
              <a:custGeom>
                <a:avLst/>
                <a:gdLst>
                  <a:gd name="connsiteX0" fmla="*/ 39282 w 51815"/>
                  <a:gd name="connsiteY0" fmla="*/ -743 h 43822"/>
                  <a:gd name="connsiteX1" fmla="*/ -533 w 51815"/>
                  <a:gd name="connsiteY1" fmla="*/ 32404 h 43822"/>
                  <a:gd name="connsiteX2" fmla="*/ 2134 w 51815"/>
                  <a:gd name="connsiteY2" fmla="*/ 43072 h 43822"/>
                  <a:gd name="connsiteX3" fmla="*/ 51283 w 51815"/>
                  <a:gd name="connsiteY3" fmla="*/ 27165 h 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5" h="43822">
                    <a:moveTo>
                      <a:pt x="39282" y="-743"/>
                    </a:moveTo>
                    <a:cubicBezTo>
                      <a:pt x="39282" y="-743"/>
                      <a:pt x="1182" y="-2076"/>
                      <a:pt x="-533" y="32404"/>
                    </a:cubicBezTo>
                    <a:cubicBezTo>
                      <a:pt x="-438" y="36109"/>
                      <a:pt x="515" y="39738"/>
                      <a:pt x="2134" y="43072"/>
                    </a:cubicBezTo>
                    <a:cubicBezTo>
                      <a:pt x="2134" y="43072"/>
                      <a:pt x="32709" y="8496"/>
                      <a:pt x="51283" y="27165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295F118-FE3A-7EA9-ADF8-EDED6F16D524}"/>
                  </a:ext>
                </a:extLst>
              </p:cNvPr>
              <p:cNvSpPr/>
              <p:nvPr/>
            </p:nvSpPr>
            <p:spPr>
              <a:xfrm>
                <a:off x="9577347" y="4816240"/>
                <a:ext cx="76332" cy="73886"/>
              </a:xfrm>
              <a:custGeom>
                <a:avLst/>
                <a:gdLst>
                  <a:gd name="connsiteX0" fmla="*/ 75800 w 76332"/>
                  <a:gd name="connsiteY0" fmla="*/ 31007 h 73886"/>
                  <a:gd name="connsiteX1" fmla="*/ 23985 w 76332"/>
                  <a:gd name="connsiteY1" fmla="*/ 8909 h 73886"/>
                  <a:gd name="connsiteX2" fmla="*/ 2838 w 76332"/>
                  <a:gd name="connsiteY2" fmla="*/ 61963 h 73886"/>
                  <a:gd name="connsiteX3" fmla="*/ 10745 w 76332"/>
                  <a:gd name="connsiteY3" fmla="*/ 70631 h 73886"/>
                  <a:gd name="connsiteX4" fmla="*/ 27984 w 76332"/>
                  <a:gd name="connsiteY4" fmla="*/ 32531 h 73886"/>
                  <a:gd name="connsiteX5" fmla="*/ 75609 w 76332"/>
                  <a:gd name="connsiteY5" fmla="*/ 30816 h 7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2" h="73886">
                    <a:moveTo>
                      <a:pt x="75800" y="31007"/>
                    </a:moveTo>
                    <a:cubicBezTo>
                      <a:pt x="75800" y="31007"/>
                      <a:pt x="69228" y="-21952"/>
                      <a:pt x="23985" y="8909"/>
                    </a:cubicBezTo>
                    <a:cubicBezTo>
                      <a:pt x="-5162" y="28816"/>
                      <a:pt x="-2495" y="56534"/>
                      <a:pt x="2838" y="61963"/>
                    </a:cubicBezTo>
                    <a:cubicBezTo>
                      <a:pt x="8173" y="67392"/>
                      <a:pt x="6648" y="77965"/>
                      <a:pt x="10745" y="70631"/>
                    </a:cubicBezTo>
                    <a:cubicBezTo>
                      <a:pt x="14840" y="63297"/>
                      <a:pt x="13411" y="39389"/>
                      <a:pt x="27984" y="32531"/>
                    </a:cubicBezTo>
                    <a:cubicBezTo>
                      <a:pt x="42558" y="25673"/>
                      <a:pt x="66084" y="18529"/>
                      <a:pt x="75609" y="30816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83FC97B-36B1-D59A-A367-98F66CC4E603}"/>
                  </a:ext>
                </a:extLst>
              </p:cNvPr>
              <p:cNvSpPr/>
              <p:nvPr/>
            </p:nvSpPr>
            <p:spPr>
              <a:xfrm>
                <a:off x="9359929" y="5169562"/>
                <a:ext cx="168973" cy="362330"/>
              </a:xfrm>
              <a:custGeom>
                <a:avLst/>
                <a:gdLst>
                  <a:gd name="connsiteX0" fmla="*/ 168441 w 168973"/>
                  <a:gd name="connsiteY0" fmla="*/ 36397 h 362330"/>
                  <a:gd name="connsiteX1" fmla="*/ 43759 w 168973"/>
                  <a:gd name="connsiteY1" fmla="*/ 92118 h 362330"/>
                  <a:gd name="connsiteX2" fmla="*/ 68904 w 168973"/>
                  <a:gd name="connsiteY2" fmla="*/ 361581 h 362330"/>
                  <a:gd name="connsiteX3" fmla="*/ 49854 w 168973"/>
                  <a:gd name="connsiteY3" fmla="*/ 354913 h 362330"/>
                  <a:gd name="connsiteX4" fmla="*/ 48521 w 168973"/>
                  <a:gd name="connsiteY4" fmla="*/ 276618 h 362330"/>
                  <a:gd name="connsiteX5" fmla="*/ 14041 w 168973"/>
                  <a:gd name="connsiteY5" fmla="*/ 128027 h 362330"/>
                  <a:gd name="connsiteX6" fmla="*/ -533 w 168973"/>
                  <a:gd name="connsiteY6" fmla="*/ 86880 h 362330"/>
                  <a:gd name="connsiteX7" fmla="*/ 129484 w 168973"/>
                  <a:gd name="connsiteY7" fmla="*/ -750 h 362330"/>
                  <a:gd name="connsiteX8" fmla="*/ 167584 w 168973"/>
                  <a:gd name="connsiteY8" fmla="*/ 36397 h 36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973" h="362330">
                    <a:moveTo>
                      <a:pt x="168441" y="36397"/>
                    </a:moveTo>
                    <a:lnTo>
                      <a:pt x="43759" y="92118"/>
                    </a:lnTo>
                    <a:cubicBezTo>
                      <a:pt x="43759" y="92118"/>
                      <a:pt x="95479" y="297858"/>
                      <a:pt x="68904" y="361581"/>
                    </a:cubicBezTo>
                    <a:lnTo>
                      <a:pt x="49854" y="354913"/>
                    </a:lnTo>
                    <a:lnTo>
                      <a:pt x="48521" y="276618"/>
                    </a:lnTo>
                    <a:lnTo>
                      <a:pt x="14041" y="128027"/>
                    </a:lnTo>
                    <a:lnTo>
                      <a:pt x="-533" y="86880"/>
                    </a:lnTo>
                    <a:lnTo>
                      <a:pt x="129484" y="-750"/>
                    </a:lnTo>
                    <a:lnTo>
                      <a:pt x="167584" y="36397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B42B5B6-B2E3-5BBD-920D-7CC472F5FD0E}"/>
                  </a:ext>
                </a:extLst>
              </p:cNvPr>
              <p:cNvSpPr/>
              <p:nvPr/>
            </p:nvSpPr>
            <p:spPr>
              <a:xfrm>
                <a:off x="9535665" y="5320533"/>
                <a:ext cx="23907" cy="101155"/>
              </a:xfrm>
              <a:custGeom>
                <a:avLst/>
                <a:gdLst>
                  <a:gd name="connsiteX0" fmla="*/ 5659 w 23907"/>
                  <a:gd name="connsiteY0" fmla="*/ -750 h 101155"/>
                  <a:gd name="connsiteX1" fmla="*/ 23375 w 23907"/>
                  <a:gd name="connsiteY1" fmla="*/ 20776 h 101155"/>
                  <a:gd name="connsiteX2" fmla="*/ 23375 w 23907"/>
                  <a:gd name="connsiteY2" fmla="*/ 100405 h 101155"/>
                  <a:gd name="connsiteX3" fmla="*/ 2134 w 23907"/>
                  <a:gd name="connsiteY3" fmla="*/ 100405 h 101155"/>
                  <a:gd name="connsiteX4" fmla="*/ -533 w 23907"/>
                  <a:gd name="connsiteY4" fmla="*/ 38017 h 101155"/>
                  <a:gd name="connsiteX5" fmla="*/ 2134 w 23907"/>
                  <a:gd name="connsiteY5" fmla="*/ 7536 h 10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07" h="101155">
                    <a:moveTo>
                      <a:pt x="5659" y="-750"/>
                    </a:moveTo>
                    <a:lnTo>
                      <a:pt x="23375" y="20776"/>
                    </a:lnTo>
                    <a:lnTo>
                      <a:pt x="23375" y="100405"/>
                    </a:lnTo>
                    <a:lnTo>
                      <a:pt x="2134" y="100405"/>
                    </a:lnTo>
                    <a:cubicBezTo>
                      <a:pt x="2134" y="100405"/>
                      <a:pt x="-533" y="44684"/>
                      <a:pt x="-533" y="38017"/>
                    </a:cubicBezTo>
                    <a:cubicBezTo>
                      <a:pt x="-533" y="31349"/>
                      <a:pt x="2134" y="7536"/>
                      <a:pt x="2134" y="7536"/>
                    </a:cubicBez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A4E6CEB-0922-6FE4-96CB-DA68C29A1F51}"/>
                  </a:ext>
                </a:extLst>
              </p:cNvPr>
              <p:cNvSpPr/>
              <p:nvPr/>
            </p:nvSpPr>
            <p:spPr>
              <a:xfrm>
                <a:off x="9482135" y="5433690"/>
                <a:ext cx="59721" cy="21240"/>
              </a:xfrm>
              <a:custGeom>
                <a:avLst/>
                <a:gdLst>
                  <a:gd name="connsiteX0" fmla="*/ 59189 w 59721"/>
                  <a:gd name="connsiteY0" fmla="*/ -750 h 21240"/>
                  <a:gd name="connsiteX1" fmla="*/ -533 w 59721"/>
                  <a:gd name="connsiteY1" fmla="*/ 1822 h 21240"/>
                  <a:gd name="connsiteX2" fmla="*/ 16708 w 59721"/>
                  <a:gd name="connsiteY2" fmla="*/ 13823 h 21240"/>
                  <a:gd name="connsiteX3" fmla="*/ 59189 w 59721"/>
                  <a:gd name="connsiteY3" fmla="*/ 20490 h 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21" h="21240">
                    <a:moveTo>
                      <a:pt x="59189" y="-750"/>
                    </a:moveTo>
                    <a:lnTo>
                      <a:pt x="-533" y="1822"/>
                    </a:lnTo>
                    <a:lnTo>
                      <a:pt x="16708" y="13823"/>
                    </a:lnTo>
                    <a:lnTo>
                      <a:pt x="59189" y="20490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4E5D065-203B-3B87-A32D-F6069CB34193}"/>
                  </a:ext>
                </a:extLst>
              </p:cNvPr>
              <p:cNvSpPr/>
              <p:nvPr/>
            </p:nvSpPr>
            <p:spPr>
              <a:xfrm>
                <a:off x="9746549" y="5419307"/>
                <a:ext cx="61055" cy="128778"/>
              </a:xfrm>
              <a:custGeom>
                <a:avLst/>
                <a:gdLst>
                  <a:gd name="connsiteX0" fmla="*/ -533 w 61055"/>
                  <a:gd name="connsiteY0" fmla="*/ 583 h 128778"/>
                  <a:gd name="connsiteX1" fmla="*/ 48616 w 61055"/>
                  <a:gd name="connsiteY1" fmla="*/ -750 h 128778"/>
                  <a:gd name="connsiteX2" fmla="*/ 60523 w 61055"/>
                  <a:gd name="connsiteY2" fmla="*/ 121360 h 128778"/>
                  <a:gd name="connsiteX3" fmla="*/ 10135 w 61055"/>
                  <a:gd name="connsiteY3" fmla="*/ 128028 h 128778"/>
                  <a:gd name="connsiteX4" fmla="*/ -533 w 61055"/>
                  <a:gd name="connsiteY4" fmla="*/ 583 h 12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55" h="128778">
                    <a:moveTo>
                      <a:pt x="-533" y="583"/>
                    </a:moveTo>
                    <a:lnTo>
                      <a:pt x="48616" y="-750"/>
                    </a:lnTo>
                    <a:lnTo>
                      <a:pt x="60523" y="121360"/>
                    </a:lnTo>
                    <a:lnTo>
                      <a:pt x="10135" y="128028"/>
                    </a:lnTo>
                    <a:lnTo>
                      <a:pt x="-533" y="583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13031B4-069E-BEDA-4C54-4F007048D932}"/>
                  </a:ext>
                </a:extLst>
              </p:cNvPr>
              <p:cNvSpPr/>
              <p:nvPr/>
            </p:nvSpPr>
            <p:spPr>
              <a:xfrm>
                <a:off x="9759789" y="5151273"/>
                <a:ext cx="131445" cy="269938"/>
              </a:xfrm>
              <a:custGeom>
                <a:avLst/>
                <a:gdLst>
                  <a:gd name="connsiteX0" fmla="*/ -533 w 131445"/>
                  <a:gd name="connsiteY0" fmla="*/ 268617 h 269938"/>
                  <a:gd name="connsiteX1" fmla="*/ 73857 w 131445"/>
                  <a:gd name="connsiteY1" fmla="*/ 264617 h 269938"/>
                  <a:gd name="connsiteX2" fmla="*/ 104337 w 131445"/>
                  <a:gd name="connsiteY2" fmla="*/ 183750 h 269938"/>
                  <a:gd name="connsiteX3" fmla="*/ 130913 w 131445"/>
                  <a:gd name="connsiteY3" fmla="*/ 72212 h 269938"/>
                  <a:gd name="connsiteX4" fmla="*/ 71191 w 131445"/>
                  <a:gd name="connsiteY4" fmla="*/ 9918 h 269938"/>
                  <a:gd name="connsiteX5" fmla="*/ 59189 w 131445"/>
                  <a:gd name="connsiteY5" fmla="*/ -750 h 269938"/>
                  <a:gd name="connsiteX6" fmla="*/ 27376 w 131445"/>
                  <a:gd name="connsiteY6" fmla="*/ 31063 h 269938"/>
                  <a:gd name="connsiteX7" fmla="*/ 27376 w 131445"/>
                  <a:gd name="connsiteY7" fmla="*/ 154888 h 269938"/>
                  <a:gd name="connsiteX8" fmla="*/ -533 w 131445"/>
                  <a:gd name="connsiteY8" fmla="*/ 269188 h 26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" h="269938">
                    <a:moveTo>
                      <a:pt x="-533" y="268617"/>
                    </a:moveTo>
                    <a:lnTo>
                      <a:pt x="73857" y="264617"/>
                    </a:lnTo>
                    <a:cubicBezTo>
                      <a:pt x="73857" y="264617"/>
                      <a:pt x="104337" y="187655"/>
                      <a:pt x="104337" y="183750"/>
                    </a:cubicBezTo>
                    <a:cubicBezTo>
                      <a:pt x="104337" y="179844"/>
                      <a:pt x="130913" y="72212"/>
                      <a:pt x="130913" y="72212"/>
                    </a:cubicBezTo>
                    <a:lnTo>
                      <a:pt x="71191" y="9918"/>
                    </a:lnTo>
                    <a:lnTo>
                      <a:pt x="59189" y="-750"/>
                    </a:lnTo>
                    <a:lnTo>
                      <a:pt x="27376" y="31063"/>
                    </a:lnTo>
                    <a:lnTo>
                      <a:pt x="27376" y="154888"/>
                    </a:lnTo>
                    <a:lnTo>
                      <a:pt x="-533" y="269188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5F868F0-2BC1-15A2-CD19-FF97A9C9986A}"/>
                  </a:ext>
                </a:extLst>
              </p:cNvPr>
              <p:cNvSpPr/>
              <p:nvPr/>
            </p:nvSpPr>
            <p:spPr>
              <a:xfrm>
                <a:off x="9746549" y="5411116"/>
                <a:ext cx="53054" cy="48474"/>
              </a:xfrm>
              <a:custGeom>
                <a:avLst/>
                <a:gdLst>
                  <a:gd name="connsiteX0" fmla="*/ 45949 w 53054"/>
                  <a:gd name="connsiteY0" fmla="*/ -750 h 48474"/>
                  <a:gd name="connsiteX1" fmla="*/ -533 w 53054"/>
                  <a:gd name="connsiteY1" fmla="*/ 8775 h 48474"/>
                  <a:gd name="connsiteX2" fmla="*/ 6134 w 53054"/>
                  <a:gd name="connsiteY2" fmla="*/ 45922 h 48474"/>
                  <a:gd name="connsiteX3" fmla="*/ 52522 w 53054"/>
                  <a:gd name="connsiteY3" fmla="*/ 32683 h 4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54" h="48474">
                    <a:moveTo>
                      <a:pt x="45949" y="-750"/>
                    </a:moveTo>
                    <a:lnTo>
                      <a:pt x="-533" y="8775"/>
                    </a:lnTo>
                    <a:lnTo>
                      <a:pt x="6134" y="45922"/>
                    </a:lnTo>
                    <a:cubicBezTo>
                      <a:pt x="23375" y="53923"/>
                      <a:pt x="52522" y="32683"/>
                      <a:pt x="52522" y="32683"/>
                    </a:cubicBez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8503A1C-7937-E078-6E8D-6ABC4B4AE2A0}"/>
                  </a:ext>
                </a:extLst>
              </p:cNvPr>
              <p:cNvSpPr/>
              <p:nvPr/>
            </p:nvSpPr>
            <p:spPr>
              <a:xfrm>
                <a:off x="9794365" y="5150988"/>
                <a:ext cx="95536" cy="96869"/>
              </a:xfrm>
              <a:custGeom>
                <a:avLst/>
                <a:gdLst>
                  <a:gd name="connsiteX0" fmla="*/ -533 w 95536"/>
                  <a:gd name="connsiteY0" fmla="*/ 27158 h 96869"/>
                  <a:gd name="connsiteX1" fmla="*/ 92336 w 95536"/>
                  <a:gd name="connsiteY1" fmla="*/ 96119 h 96869"/>
                  <a:gd name="connsiteX2" fmla="*/ 95003 w 95536"/>
                  <a:gd name="connsiteY2" fmla="*/ 64306 h 96869"/>
                  <a:gd name="connsiteX3" fmla="*/ 24613 w 95536"/>
                  <a:gd name="connsiteY3" fmla="*/ -750 h 96869"/>
                  <a:gd name="connsiteX4" fmla="*/ -533 w 95536"/>
                  <a:gd name="connsiteY4" fmla="*/ 27158 h 9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36" h="96869">
                    <a:moveTo>
                      <a:pt x="-533" y="27158"/>
                    </a:moveTo>
                    <a:lnTo>
                      <a:pt x="92336" y="96119"/>
                    </a:lnTo>
                    <a:lnTo>
                      <a:pt x="95003" y="64306"/>
                    </a:lnTo>
                    <a:lnTo>
                      <a:pt x="24613" y="-750"/>
                    </a:lnTo>
                    <a:lnTo>
                      <a:pt x="-533" y="27158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B374BC7-F4B7-3A17-477D-7C5C03A676FF}"/>
                  </a:ext>
                </a:extLst>
              </p:cNvPr>
              <p:cNvSpPr/>
              <p:nvPr/>
            </p:nvSpPr>
            <p:spPr>
              <a:xfrm>
                <a:off x="9544810" y="5420354"/>
                <a:ext cx="206692" cy="274701"/>
              </a:xfrm>
              <a:custGeom>
                <a:avLst/>
                <a:gdLst>
                  <a:gd name="connsiteX0" fmla="*/ 42900 w 206692"/>
                  <a:gd name="connsiteY0" fmla="*/ 260711 h 274701"/>
                  <a:gd name="connsiteX1" fmla="*/ 15468 w 206692"/>
                  <a:gd name="connsiteY1" fmla="*/ 149268 h 274701"/>
                  <a:gd name="connsiteX2" fmla="*/ 1753 w 206692"/>
                  <a:gd name="connsiteY2" fmla="*/ 66973 h 274701"/>
                  <a:gd name="connsiteX3" fmla="*/ -533 w 206692"/>
                  <a:gd name="connsiteY3" fmla="*/ 5917 h 274701"/>
                  <a:gd name="connsiteX4" fmla="*/ 123863 w 206692"/>
                  <a:gd name="connsiteY4" fmla="*/ -750 h 274701"/>
                  <a:gd name="connsiteX5" fmla="*/ 201206 w 206692"/>
                  <a:gd name="connsiteY5" fmla="*/ -750 h 274701"/>
                  <a:gd name="connsiteX6" fmla="*/ 194158 w 206692"/>
                  <a:gd name="connsiteY6" fmla="*/ 138601 h 274701"/>
                  <a:gd name="connsiteX7" fmla="*/ 206159 w 206692"/>
                  <a:gd name="connsiteY7" fmla="*/ 246138 h 274701"/>
                  <a:gd name="connsiteX8" fmla="*/ 204825 w 206692"/>
                  <a:gd name="connsiteY8" fmla="*/ 266045 h 274701"/>
                  <a:gd name="connsiteX9" fmla="*/ 103956 w 206692"/>
                  <a:gd name="connsiteY9" fmla="*/ 273951 h 274701"/>
                  <a:gd name="connsiteX10" fmla="*/ 42900 w 206692"/>
                  <a:gd name="connsiteY10" fmla="*/ 260711 h 27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692" h="274701">
                    <a:moveTo>
                      <a:pt x="42900" y="260711"/>
                    </a:moveTo>
                    <a:lnTo>
                      <a:pt x="15468" y="149268"/>
                    </a:lnTo>
                    <a:lnTo>
                      <a:pt x="1753" y="66973"/>
                    </a:lnTo>
                    <a:lnTo>
                      <a:pt x="-533" y="5917"/>
                    </a:lnTo>
                    <a:lnTo>
                      <a:pt x="123863" y="-750"/>
                    </a:lnTo>
                    <a:lnTo>
                      <a:pt x="201206" y="-750"/>
                    </a:lnTo>
                    <a:lnTo>
                      <a:pt x="194158" y="138601"/>
                    </a:lnTo>
                    <a:lnTo>
                      <a:pt x="206159" y="246138"/>
                    </a:lnTo>
                    <a:lnTo>
                      <a:pt x="204825" y="266045"/>
                    </a:lnTo>
                    <a:lnTo>
                      <a:pt x="103956" y="273951"/>
                    </a:lnTo>
                    <a:lnTo>
                      <a:pt x="42900" y="260711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9B49DE9-9A64-4277-8F67-B00A6669AE72}"/>
                  </a:ext>
                </a:extLst>
              </p:cNvPr>
              <p:cNvSpPr/>
              <p:nvPr/>
            </p:nvSpPr>
            <p:spPr>
              <a:xfrm>
                <a:off x="9644346" y="5411116"/>
                <a:ext cx="124777" cy="276034"/>
              </a:xfrm>
              <a:custGeom>
                <a:avLst/>
                <a:gdLst>
                  <a:gd name="connsiteX0" fmla="*/ 84431 w 124777"/>
                  <a:gd name="connsiteY0" fmla="*/ 7156 h 276034"/>
                  <a:gd name="connsiteX1" fmla="*/ 97669 w 124777"/>
                  <a:gd name="connsiteY1" fmla="*/ 243376 h 276034"/>
                  <a:gd name="connsiteX2" fmla="*/ -533 w 124777"/>
                  <a:gd name="connsiteY2" fmla="*/ 275284 h 276034"/>
                  <a:gd name="connsiteX3" fmla="*/ 111004 w 124777"/>
                  <a:gd name="connsiteY3" fmla="*/ 271284 h 276034"/>
                  <a:gd name="connsiteX4" fmla="*/ 124244 w 124777"/>
                  <a:gd name="connsiteY4" fmla="*/ 263282 h 276034"/>
                  <a:gd name="connsiteX5" fmla="*/ 108337 w 124777"/>
                  <a:gd name="connsiteY5" fmla="*/ 45636 h 276034"/>
                  <a:gd name="connsiteX6" fmla="*/ 104337 w 124777"/>
                  <a:gd name="connsiteY6" fmla="*/ -750 h 2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" h="276034">
                    <a:moveTo>
                      <a:pt x="84431" y="7156"/>
                    </a:moveTo>
                    <a:cubicBezTo>
                      <a:pt x="84431" y="7156"/>
                      <a:pt x="77762" y="145173"/>
                      <a:pt x="97669" y="243376"/>
                    </a:cubicBezTo>
                    <a:cubicBezTo>
                      <a:pt x="67476" y="260635"/>
                      <a:pt x="34043" y="271493"/>
                      <a:pt x="-533" y="275284"/>
                    </a:cubicBezTo>
                    <a:lnTo>
                      <a:pt x="111004" y="271284"/>
                    </a:lnTo>
                    <a:lnTo>
                      <a:pt x="124244" y="263282"/>
                    </a:lnTo>
                    <a:lnTo>
                      <a:pt x="108337" y="45636"/>
                    </a:lnTo>
                    <a:lnTo>
                      <a:pt x="104337" y="-750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77B152-1E01-F323-D3A9-FD17B3EFA7E3}"/>
                  </a:ext>
                </a:extLst>
              </p:cNvPr>
              <p:cNvSpPr/>
              <p:nvPr/>
            </p:nvSpPr>
            <p:spPr>
              <a:xfrm>
                <a:off x="9795698" y="5383207"/>
                <a:ext cx="178689" cy="147351"/>
              </a:xfrm>
              <a:custGeom>
                <a:avLst/>
                <a:gdLst>
                  <a:gd name="connsiteX0" fmla="*/ 13659 w 178689"/>
                  <a:gd name="connsiteY0" fmla="*/ 146601 h 147351"/>
                  <a:gd name="connsiteX1" fmla="*/ 65379 w 178689"/>
                  <a:gd name="connsiteY1" fmla="*/ 132028 h 147351"/>
                  <a:gd name="connsiteX2" fmla="*/ 163583 w 178689"/>
                  <a:gd name="connsiteY2" fmla="*/ 126694 h 147351"/>
                  <a:gd name="connsiteX3" fmla="*/ 178156 w 178689"/>
                  <a:gd name="connsiteY3" fmla="*/ 81546 h 147351"/>
                  <a:gd name="connsiteX4" fmla="*/ 151676 w 178689"/>
                  <a:gd name="connsiteY4" fmla="*/ 3250 h 147351"/>
                  <a:gd name="connsiteX5" fmla="*/ 121102 w 178689"/>
                  <a:gd name="connsiteY5" fmla="*/ -750 h 147351"/>
                  <a:gd name="connsiteX6" fmla="*/ 78619 w 178689"/>
                  <a:gd name="connsiteY6" fmla="*/ 12584 h 147351"/>
                  <a:gd name="connsiteX7" fmla="*/ 37947 w 178689"/>
                  <a:gd name="connsiteY7" fmla="*/ 32397 h 147351"/>
                  <a:gd name="connsiteX8" fmla="*/ 16327 w 178689"/>
                  <a:gd name="connsiteY8" fmla="*/ 28492 h 147351"/>
                  <a:gd name="connsiteX9" fmla="*/ -533 w 178689"/>
                  <a:gd name="connsiteY9" fmla="*/ 35064 h 14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689" h="147351">
                    <a:moveTo>
                      <a:pt x="13659" y="146601"/>
                    </a:moveTo>
                    <a:lnTo>
                      <a:pt x="65379" y="132028"/>
                    </a:lnTo>
                    <a:lnTo>
                      <a:pt x="163583" y="126694"/>
                    </a:lnTo>
                    <a:lnTo>
                      <a:pt x="178156" y="81546"/>
                    </a:lnTo>
                    <a:lnTo>
                      <a:pt x="151676" y="3250"/>
                    </a:lnTo>
                    <a:lnTo>
                      <a:pt x="121102" y="-750"/>
                    </a:lnTo>
                    <a:lnTo>
                      <a:pt x="78619" y="12584"/>
                    </a:lnTo>
                    <a:lnTo>
                      <a:pt x="37947" y="32397"/>
                    </a:lnTo>
                    <a:lnTo>
                      <a:pt x="16327" y="28492"/>
                    </a:lnTo>
                    <a:lnTo>
                      <a:pt x="-533" y="35064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7FB6C78-F919-ED38-CD80-914E23E02BED}"/>
                  </a:ext>
                </a:extLst>
              </p:cNvPr>
              <p:cNvSpPr/>
              <p:nvPr/>
            </p:nvSpPr>
            <p:spPr>
              <a:xfrm>
                <a:off x="9808557" y="5409782"/>
                <a:ext cx="163258" cy="122110"/>
              </a:xfrm>
              <a:custGeom>
                <a:avLst/>
                <a:gdLst>
                  <a:gd name="connsiteX0" fmla="*/ -533 w 163258"/>
                  <a:gd name="connsiteY0" fmla="*/ 93452 h 122110"/>
                  <a:gd name="connsiteX1" fmla="*/ 39282 w 163258"/>
                  <a:gd name="connsiteY1" fmla="*/ 78879 h 122110"/>
                  <a:gd name="connsiteX2" fmla="*/ 24709 w 163258"/>
                  <a:gd name="connsiteY2" fmla="*/ 5822 h 122110"/>
                  <a:gd name="connsiteX3" fmla="*/ 41948 w 163258"/>
                  <a:gd name="connsiteY3" fmla="*/ -750 h 122110"/>
                  <a:gd name="connsiteX4" fmla="*/ 53854 w 163258"/>
                  <a:gd name="connsiteY4" fmla="*/ 76212 h 122110"/>
                  <a:gd name="connsiteX5" fmla="*/ 134817 w 163258"/>
                  <a:gd name="connsiteY5" fmla="*/ 80212 h 122110"/>
                  <a:gd name="connsiteX6" fmla="*/ 146723 w 163258"/>
                  <a:gd name="connsiteY6" fmla="*/ 17824 h 122110"/>
                  <a:gd name="connsiteX7" fmla="*/ 161392 w 163258"/>
                  <a:gd name="connsiteY7" fmla="*/ 60305 h 122110"/>
                  <a:gd name="connsiteX8" fmla="*/ 162726 w 163258"/>
                  <a:gd name="connsiteY8" fmla="*/ 84118 h 122110"/>
                  <a:gd name="connsiteX9" fmla="*/ 141485 w 163258"/>
                  <a:gd name="connsiteY9" fmla="*/ 116026 h 122110"/>
                  <a:gd name="connsiteX10" fmla="*/ 117577 w 163258"/>
                  <a:gd name="connsiteY10" fmla="*/ 121360 h 122110"/>
                  <a:gd name="connsiteX11" fmla="*/ 77762 w 163258"/>
                  <a:gd name="connsiteY11" fmla="*/ 120027 h 122110"/>
                  <a:gd name="connsiteX12" fmla="*/ 64522 w 163258"/>
                  <a:gd name="connsiteY12" fmla="*/ 102786 h 122110"/>
                  <a:gd name="connsiteX13" fmla="*/ 18040 w 163258"/>
                  <a:gd name="connsiteY13" fmla="*/ 109359 h 122110"/>
                  <a:gd name="connsiteX14" fmla="*/ 3468 w 163258"/>
                  <a:gd name="connsiteY14" fmla="*/ 114693 h 12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258" h="122110">
                    <a:moveTo>
                      <a:pt x="-533" y="93452"/>
                    </a:moveTo>
                    <a:cubicBezTo>
                      <a:pt x="-533" y="93452"/>
                      <a:pt x="33948" y="77546"/>
                      <a:pt x="39282" y="78879"/>
                    </a:cubicBezTo>
                    <a:lnTo>
                      <a:pt x="24709" y="5822"/>
                    </a:lnTo>
                    <a:lnTo>
                      <a:pt x="41948" y="-750"/>
                    </a:lnTo>
                    <a:cubicBezTo>
                      <a:pt x="41948" y="-750"/>
                      <a:pt x="53854" y="68211"/>
                      <a:pt x="53854" y="76212"/>
                    </a:cubicBezTo>
                    <a:cubicBezTo>
                      <a:pt x="53854" y="76212"/>
                      <a:pt x="128150" y="80212"/>
                      <a:pt x="134817" y="80212"/>
                    </a:cubicBezTo>
                    <a:cubicBezTo>
                      <a:pt x="144247" y="60848"/>
                      <a:pt x="148438" y="39312"/>
                      <a:pt x="146723" y="17824"/>
                    </a:cubicBezTo>
                    <a:lnTo>
                      <a:pt x="161392" y="60305"/>
                    </a:lnTo>
                    <a:lnTo>
                      <a:pt x="162726" y="84118"/>
                    </a:lnTo>
                    <a:lnTo>
                      <a:pt x="141485" y="116026"/>
                    </a:lnTo>
                    <a:lnTo>
                      <a:pt x="117577" y="121360"/>
                    </a:lnTo>
                    <a:lnTo>
                      <a:pt x="77762" y="120027"/>
                    </a:lnTo>
                    <a:lnTo>
                      <a:pt x="64522" y="102786"/>
                    </a:lnTo>
                    <a:lnTo>
                      <a:pt x="18040" y="109359"/>
                    </a:lnTo>
                    <a:lnTo>
                      <a:pt x="3468" y="114693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C71F2C5-609C-DAF1-413A-09F862D79A3D}"/>
                  </a:ext>
                </a:extLst>
              </p:cNvPr>
              <p:cNvSpPr/>
              <p:nvPr/>
            </p:nvSpPr>
            <p:spPr>
              <a:xfrm>
                <a:off x="9697019" y="5272622"/>
                <a:ext cx="75723" cy="137159"/>
              </a:xfrm>
              <a:custGeom>
                <a:avLst/>
                <a:gdLst>
                  <a:gd name="connsiteX0" fmla="*/ 59189 w 75723"/>
                  <a:gd name="connsiteY0" fmla="*/ 136409 h 137159"/>
                  <a:gd name="connsiteX1" fmla="*/ 30042 w 75723"/>
                  <a:gd name="connsiteY1" fmla="*/ 62114 h 137159"/>
                  <a:gd name="connsiteX2" fmla="*/ -533 w 75723"/>
                  <a:gd name="connsiteY2" fmla="*/ 18300 h 137159"/>
                  <a:gd name="connsiteX3" fmla="*/ 15468 w 75723"/>
                  <a:gd name="connsiteY3" fmla="*/ -750 h 137159"/>
                  <a:gd name="connsiteX4" fmla="*/ 45949 w 75723"/>
                  <a:gd name="connsiteY4" fmla="*/ -750 h 137159"/>
                  <a:gd name="connsiteX5" fmla="*/ 75190 w 75723"/>
                  <a:gd name="connsiteY5" fmla="*/ 9822 h 137159"/>
                  <a:gd name="connsiteX6" fmla="*/ 72523 w 75723"/>
                  <a:gd name="connsiteY6" fmla="*/ 58971 h 137159"/>
                  <a:gd name="connsiteX7" fmla="*/ 59189 w 75723"/>
                  <a:gd name="connsiteY7" fmla="*/ 135933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723" h="137159">
                    <a:moveTo>
                      <a:pt x="59189" y="136409"/>
                    </a:moveTo>
                    <a:lnTo>
                      <a:pt x="30042" y="62114"/>
                    </a:lnTo>
                    <a:lnTo>
                      <a:pt x="-533" y="18300"/>
                    </a:lnTo>
                    <a:cubicBezTo>
                      <a:pt x="-533" y="18300"/>
                      <a:pt x="6134" y="-750"/>
                      <a:pt x="15468" y="-750"/>
                    </a:cubicBezTo>
                    <a:lnTo>
                      <a:pt x="45949" y="-750"/>
                    </a:lnTo>
                    <a:lnTo>
                      <a:pt x="75190" y="9822"/>
                    </a:lnTo>
                    <a:lnTo>
                      <a:pt x="72523" y="58971"/>
                    </a:lnTo>
                    <a:lnTo>
                      <a:pt x="59189" y="135933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90A564-6610-C1CD-2457-70852D9FD314}"/>
                  </a:ext>
                </a:extLst>
              </p:cNvPr>
              <p:cNvSpPr/>
              <p:nvPr/>
            </p:nvSpPr>
            <p:spPr>
              <a:xfrm>
                <a:off x="9694829" y="5270146"/>
                <a:ext cx="75627" cy="127349"/>
              </a:xfrm>
              <a:custGeom>
                <a:avLst/>
                <a:gdLst>
                  <a:gd name="connsiteX0" fmla="*/ 67094 w 75627"/>
                  <a:gd name="connsiteY0" fmla="*/ 113645 h 127349"/>
                  <a:gd name="connsiteX1" fmla="*/ 29947 w 75627"/>
                  <a:gd name="connsiteY1" fmla="*/ 31349 h 127349"/>
                  <a:gd name="connsiteX2" fmla="*/ 45854 w 75627"/>
                  <a:gd name="connsiteY2" fmla="*/ 19443 h 127349"/>
                  <a:gd name="connsiteX3" fmla="*/ 75095 w 75627"/>
                  <a:gd name="connsiteY3" fmla="*/ 34016 h 127349"/>
                  <a:gd name="connsiteX4" fmla="*/ 75095 w 75627"/>
                  <a:gd name="connsiteY4" fmla="*/ 8775 h 127349"/>
                  <a:gd name="connsiteX5" fmla="*/ 29947 w 75627"/>
                  <a:gd name="connsiteY5" fmla="*/ -750 h 127349"/>
                  <a:gd name="connsiteX6" fmla="*/ -533 w 75627"/>
                  <a:gd name="connsiteY6" fmla="*/ 3250 h 127349"/>
                  <a:gd name="connsiteX7" fmla="*/ 51187 w 75627"/>
                  <a:gd name="connsiteY7" fmla="*/ 125265 h 127349"/>
                  <a:gd name="connsiteX8" fmla="*/ 61855 w 75627"/>
                  <a:gd name="connsiteY8" fmla="*/ 126599 h 12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27" h="127349">
                    <a:moveTo>
                      <a:pt x="67094" y="113645"/>
                    </a:moveTo>
                    <a:cubicBezTo>
                      <a:pt x="67094" y="113645"/>
                      <a:pt x="29947" y="42017"/>
                      <a:pt x="29947" y="31349"/>
                    </a:cubicBezTo>
                    <a:cubicBezTo>
                      <a:pt x="29947" y="31349"/>
                      <a:pt x="36614" y="15442"/>
                      <a:pt x="45854" y="19443"/>
                    </a:cubicBezTo>
                    <a:cubicBezTo>
                      <a:pt x="55093" y="23443"/>
                      <a:pt x="75095" y="34016"/>
                      <a:pt x="75095" y="34016"/>
                    </a:cubicBezTo>
                    <a:lnTo>
                      <a:pt x="75095" y="8775"/>
                    </a:lnTo>
                    <a:lnTo>
                      <a:pt x="29947" y="-750"/>
                    </a:lnTo>
                    <a:lnTo>
                      <a:pt x="-533" y="3250"/>
                    </a:lnTo>
                    <a:lnTo>
                      <a:pt x="51187" y="125265"/>
                    </a:lnTo>
                    <a:lnTo>
                      <a:pt x="61855" y="126599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80D6FE1-47D2-1A0B-2C02-FEE0F124DCE7}"/>
                  </a:ext>
                </a:extLst>
              </p:cNvPr>
              <p:cNvSpPr/>
              <p:nvPr/>
            </p:nvSpPr>
            <p:spPr>
              <a:xfrm>
                <a:off x="9528903" y="5194803"/>
                <a:ext cx="71246" cy="54387"/>
              </a:xfrm>
              <a:custGeom>
                <a:avLst/>
                <a:gdLst>
                  <a:gd name="connsiteX0" fmla="*/ 70714 w 71246"/>
                  <a:gd name="connsiteY0" fmla="*/ 13823 h 54387"/>
                  <a:gd name="connsiteX1" fmla="*/ 33948 w 71246"/>
                  <a:gd name="connsiteY1" fmla="*/ 9823 h 54387"/>
                  <a:gd name="connsiteX2" fmla="*/ -533 w 71246"/>
                  <a:gd name="connsiteY2" fmla="*/ -750 h 54387"/>
                  <a:gd name="connsiteX3" fmla="*/ -533 w 71246"/>
                  <a:gd name="connsiteY3" fmla="*/ 11156 h 54387"/>
                  <a:gd name="connsiteX4" fmla="*/ 16327 w 71246"/>
                  <a:gd name="connsiteY4" fmla="*/ 30206 h 54387"/>
                  <a:gd name="connsiteX5" fmla="*/ 69571 w 71246"/>
                  <a:gd name="connsiteY5" fmla="*/ 53638 h 5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246" h="54387">
                    <a:moveTo>
                      <a:pt x="70714" y="13823"/>
                    </a:moveTo>
                    <a:lnTo>
                      <a:pt x="33948" y="9823"/>
                    </a:lnTo>
                    <a:lnTo>
                      <a:pt x="-533" y="-750"/>
                    </a:lnTo>
                    <a:lnTo>
                      <a:pt x="-533" y="11156"/>
                    </a:lnTo>
                    <a:lnTo>
                      <a:pt x="16327" y="30206"/>
                    </a:lnTo>
                    <a:lnTo>
                      <a:pt x="69571" y="53638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4B854-82F1-521B-F93B-75914B975994}"/>
                  </a:ext>
                </a:extLst>
              </p:cNvPr>
              <p:cNvSpPr/>
              <p:nvPr/>
            </p:nvSpPr>
            <p:spPr>
              <a:xfrm>
                <a:off x="9536904" y="5213376"/>
                <a:ext cx="59721" cy="29146"/>
              </a:xfrm>
              <a:custGeom>
                <a:avLst/>
                <a:gdLst>
                  <a:gd name="connsiteX0" fmla="*/ 3468 w 59721"/>
                  <a:gd name="connsiteY0" fmla="*/ -750 h 29146"/>
                  <a:gd name="connsiteX1" fmla="*/ 57855 w 59721"/>
                  <a:gd name="connsiteY1" fmla="*/ 12490 h 29146"/>
                  <a:gd name="connsiteX2" fmla="*/ 59189 w 59721"/>
                  <a:gd name="connsiteY2" fmla="*/ 28396 h 29146"/>
                  <a:gd name="connsiteX3" fmla="*/ 22041 w 59721"/>
                  <a:gd name="connsiteY3" fmla="*/ 20490 h 29146"/>
                  <a:gd name="connsiteX4" fmla="*/ -533 w 59721"/>
                  <a:gd name="connsiteY4" fmla="*/ 4584 h 29146"/>
                  <a:gd name="connsiteX5" fmla="*/ 3468 w 59721"/>
                  <a:gd name="connsiteY5" fmla="*/ -750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21" h="29146">
                    <a:moveTo>
                      <a:pt x="3468" y="-750"/>
                    </a:moveTo>
                    <a:cubicBezTo>
                      <a:pt x="3468" y="-750"/>
                      <a:pt x="44615" y="16490"/>
                      <a:pt x="57855" y="12490"/>
                    </a:cubicBezTo>
                    <a:lnTo>
                      <a:pt x="59189" y="28396"/>
                    </a:lnTo>
                    <a:lnTo>
                      <a:pt x="22041" y="20490"/>
                    </a:lnTo>
                    <a:lnTo>
                      <a:pt x="-533" y="4584"/>
                    </a:lnTo>
                    <a:lnTo>
                      <a:pt x="3468" y="-750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7A4B218-1073-D62E-53DE-5E225ECCAED8}"/>
                  </a:ext>
                </a:extLst>
              </p:cNvPr>
              <p:cNvSpPr/>
              <p:nvPr/>
            </p:nvSpPr>
            <p:spPr>
              <a:xfrm>
                <a:off x="9743691" y="5204254"/>
                <a:ext cx="71675" cy="73511"/>
              </a:xfrm>
              <a:custGeom>
                <a:avLst/>
                <a:gdLst>
                  <a:gd name="connsiteX0" fmla="*/ 65476 w 71675"/>
                  <a:gd name="connsiteY0" fmla="*/ 72761 h 73511"/>
                  <a:gd name="connsiteX1" fmla="*/ 4802 w 71675"/>
                  <a:gd name="connsiteY1" fmla="*/ 64475 h 73511"/>
                  <a:gd name="connsiteX2" fmla="*/ 5563 w 71675"/>
                  <a:gd name="connsiteY2" fmla="*/ 44662 h 73511"/>
                  <a:gd name="connsiteX3" fmla="*/ 26424 w 71675"/>
                  <a:gd name="connsiteY3" fmla="*/ 40376 h 73511"/>
                  <a:gd name="connsiteX4" fmla="*/ 3277 w 71675"/>
                  <a:gd name="connsiteY4" fmla="*/ 37709 h 73511"/>
                  <a:gd name="connsiteX5" fmla="*/ -533 w 71675"/>
                  <a:gd name="connsiteY5" fmla="*/ 25612 h 73511"/>
                  <a:gd name="connsiteX6" fmla="*/ 58809 w 71675"/>
                  <a:gd name="connsiteY6" fmla="*/ 1228 h 73511"/>
                  <a:gd name="connsiteX7" fmla="*/ 70810 w 71675"/>
                  <a:gd name="connsiteY7" fmla="*/ 45520 h 73511"/>
                  <a:gd name="connsiteX8" fmla="*/ 65476 w 71675"/>
                  <a:gd name="connsiteY8" fmla="*/ 72761 h 7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75" h="73511">
                    <a:moveTo>
                      <a:pt x="65476" y="72761"/>
                    </a:moveTo>
                    <a:cubicBezTo>
                      <a:pt x="44997" y="72428"/>
                      <a:pt x="24613" y="69646"/>
                      <a:pt x="4802" y="64475"/>
                    </a:cubicBezTo>
                    <a:cubicBezTo>
                      <a:pt x="6040" y="57140"/>
                      <a:pt x="3754" y="49996"/>
                      <a:pt x="5563" y="44662"/>
                    </a:cubicBezTo>
                    <a:cubicBezTo>
                      <a:pt x="12136" y="41710"/>
                      <a:pt x="19280" y="40243"/>
                      <a:pt x="26424" y="40376"/>
                    </a:cubicBezTo>
                    <a:cubicBezTo>
                      <a:pt x="19184" y="36966"/>
                      <a:pt x="11088" y="36033"/>
                      <a:pt x="3277" y="37709"/>
                    </a:cubicBezTo>
                    <a:cubicBezTo>
                      <a:pt x="2706" y="33490"/>
                      <a:pt x="1373" y="29403"/>
                      <a:pt x="-533" y="25612"/>
                    </a:cubicBezTo>
                    <a:cubicBezTo>
                      <a:pt x="12136" y="21041"/>
                      <a:pt x="42045" y="-8582"/>
                      <a:pt x="58809" y="1228"/>
                    </a:cubicBezTo>
                    <a:cubicBezTo>
                      <a:pt x="66809" y="5896"/>
                      <a:pt x="70238" y="32566"/>
                      <a:pt x="70810" y="45520"/>
                    </a:cubicBezTo>
                    <a:cubicBezTo>
                      <a:pt x="71953" y="54940"/>
                      <a:pt x="70143" y="64484"/>
                      <a:pt x="65476" y="72761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0AC1290-D670-C1B0-046F-4A34ECB15012}"/>
                  </a:ext>
                </a:extLst>
              </p:cNvPr>
              <p:cNvSpPr/>
              <p:nvPr/>
            </p:nvSpPr>
            <p:spPr>
              <a:xfrm>
                <a:off x="9743691" y="5204254"/>
                <a:ext cx="71675" cy="73511"/>
              </a:xfrm>
              <a:custGeom>
                <a:avLst/>
                <a:gdLst>
                  <a:gd name="connsiteX0" fmla="*/ 65476 w 71675"/>
                  <a:gd name="connsiteY0" fmla="*/ 72761 h 73511"/>
                  <a:gd name="connsiteX1" fmla="*/ 4802 w 71675"/>
                  <a:gd name="connsiteY1" fmla="*/ 64475 h 73511"/>
                  <a:gd name="connsiteX2" fmla="*/ 5563 w 71675"/>
                  <a:gd name="connsiteY2" fmla="*/ 44662 h 73511"/>
                  <a:gd name="connsiteX3" fmla="*/ 26424 w 71675"/>
                  <a:gd name="connsiteY3" fmla="*/ 40376 h 73511"/>
                  <a:gd name="connsiteX4" fmla="*/ 3277 w 71675"/>
                  <a:gd name="connsiteY4" fmla="*/ 37709 h 73511"/>
                  <a:gd name="connsiteX5" fmla="*/ -533 w 71675"/>
                  <a:gd name="connsiteY5" fmla="*/ 25612 h 73511"/>
                  <a:gd name="connsiteX6" fmla="*/ 58809 w 71675"/>
                  <a:gd name="connsiteY6" fmla="*/ 1228 h 73511"/>
                  <a:gd name="connsiteX7" fmla="*/ 70810 w 71675"/>
                  <a:gd name="connsiteY7" fmla="*/ 45520 h 73511"/>
                  <a:gd name="connsiteX8" fmla="*/ 65476 w 71675"/>
                  <a:gd name="connsiteY8" fmla="*/ 72761 h 7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75" h="73511">
                    <a:moveTo>
                      <a:pt x="65476" y="72761"/>
                    </a:moveTo>
                    <a:cubicBezTo>
                      <a:pt x="44997" y="72428"/>
                      <a:pt x="24613" y="69646"/>
                      <a:pt x="4802" y="64475"/>
                    </a:cubicBezTo>
                    <a:cubicBezTo>
                      <a:pt x="6040" y="57140"/>
                      <a:pt x="3754" y="49996"/>
                      <a:pt x="5563" y="44662"/>
                    </a:cubicBezTo>
                    <a:cubicBezTo>
                      <a:pt x="12136" y="41710"/>
                      <a:pt x="19280" y="40243"/>
                      <a:pt x="26424" y="40376"/>
                    </a:cubicBezTo>
                    <a:cubicBezTo>
                      <a:pt x="19184" y="36966"/>
                      <a:pt x="11088" y="36033"/>
                      <a:pt x="3277" y="37709"/>
                    </a:cubicBezTo>
                    <a:cubicBezTo>
                      <a:pt x="2706" y="33490"/>
                      <a:pt x="1373" y="29403"/>
                      <a:pt x="-533" y="25612"/>
                    </a:cubicBezTo>
                    <a:cubicBezTo>
                      <a:pt x="12136" y="21041"/>
                      <a:pt x="42045" y="-8582"/>
                      <a:pt x="58809" y="1228"/>
                    </a:cubicBezTo>
                    <a:cubicBezTo>
                      <a:pt x="66809" y="5896"/>
                      <a:pt x="70238" y="32566"/>
                      <a:pt x="70810" y="45520"/>
                    </a:cubicBezTo>
                    <a:cubicBezTo>
                      <a:pt x="71953" y="54940"/>
                      <a:pt x="70143" y="64484"/>
                      <a:pt x="65476" y="72761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2B135AC-4113-F635-0877-44AB9F9A9B5E}"/>
                  </a:ext>
                </a:extLst>
              </p:cNvPr>
              <p:cNvSpPr/>
              <p:nvPr/>
            </p:nvSpPr>
            <p:spPr>
              <a:xfrm>
                <a:off x="9604336" y="5209883"/>
                <a:ext cx="99636" cy="107130"/>
              </a:xfrm>
              <a:custGeom>
                <a:avLst/>
                <a:gdLst>
                  <a:gd name="connsiteX0" fmla="*/ 97198 w 99636"/>
                  <a:gd name="connsiteY0" fmla="*/ 30175 h 107130"/>
                  <a:gd name="connsiteX1" fmla="*/ 97198 w 99636"/>
                  <a:gd name="connsiteY1" fmla="*/ 35318 h 107130"/>
                  <a:gd name="connsiteX2" fmla="*/ 71099 w 99636"/>
                  <a:gd name="connsiteY2" fmla="*/ 43795 h 107130"/>
                  <a:gd name="connsiteX3" fmla="*/ 99103 w 99636"/>
                  <a:gd name="connsiteY3" fmla="*/ 50844 h 107130"/>
                  <a:gd name="connsiteX4" fmla="*/ 99103 w 99636"/>
                  <a:gd name="connsiteY4" fmla="*/ 63703 h 107130"/>
                  <a:gd name="connsiteX5" fmla="*/ 59288 w 99636"/>
                  <a:gd name="connsiteY5" fmla="*/ 93992 h 107130"/>
                  <a:gd name="connsiteX6" fmla="*/ 19284 w 99636"/>
                  <a:gd name="connsiteY6" fmla="*/ 106184 h 107130"/>
                  <a:gd name="connsiteX7" fmla="*/ 12902 w 99636"/>
                  <a:gd name="connsiteY7" fmla="*/ 94754 h 107130"/>
                  <a:gd name="connsiteX8" fmla="*/ -52 w 99636"/>
                  <a:gd name="connsiteY8" fmla="*/ 50463 h 107130"/>
                  <a:gd name="connsiteX9" fmla="*/ 18998 w 99636"/>
                  <a:gd name="connsiteY9" fmla="*/ -401 h 107130"/>
                  <a:gd name="connsiteX10" fmla="*/ 71576 w 99636"/>
                  <a:gd name="connsiteY10" fmla="*/ 18649 h 107130"/>
                  <a:gd name="connsiteX11" fmla="*/ 97770 w 99636"/>
                  <a:gd name="connsiteY11" fmla="*/ 29984 h 10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636" h="107130">
                    <a:moveTo>
                      <a:pt x="97198" y="30175"/>
                    </a:moveTo>
                    <a:cubicBezTo>
                      <a:pt x="97198" y="31889"/>
                      <a:pt x="97198" y="33604"/>
                      <a:pt x="97198" y="35318"/>
                    </a:cubicBezTo>
                    <a:cubicBezTo>
                      <a:pt x="90149" y="39890"/>
                      <a:pt x="78815" y="39890"/>
                      <a:pt x="71099" y="43795"/>
                    </a:cubicBezTo>
                    <a:cubicBezTo>
                      <a:pt x="80815" y="44110"/>
                      <a:pt x="90340" y="46520"/>
                      <a:pt x="99103" y="50844"/>
                    </a:cubicBezTo>
                    <a:cubicBezTo>
                      <a:pt x="99103" y="55130"/>
                      <a:pt x="99103" y="59417"/>
                      <a:pt x="99103" y="63703"/>
                    </a:cubicBezTo>
                    <a:cubicBezTo>
                      <a:pt x="86434" y="74523"/>
                      <a:pt x="73100" y="84639"/>
                      <a:pt x="59288" y="93992"/>
                    </a:cubicBezTo>
                    <a:cubicBezTo>
                      <a:pt x="52145" y="97897"/>
                      <a:pt x="26903" y="107899"/>
                      <a:pt x="19284" y="106184"/>
                    </a:cubicBezTo>
                    <a:cubicBezTo>
                      <a:pt x="14997" y="105136"/>
                      <a:pt x="14617" y="99802"/>
                      <a:pt x="12902" y="94754"/>
                    </a:cubicBezTo>
                    <a:cubicBezTo>
                      <a:pt x="6521" y="80676"/>
                      <a:pt x="2138" y="65770"/>
                      <a:pt x="-52" y="50463"/>
                    </a:cubicBezTo>
                    <a:cubicBezTo>
                      <a:pt x="-909" y="29889"/>
                      <a:pt x="-3004" y="-4592"/>
                      <a:pt x="18998" y="-401"/>
                    </a:cubicBezTo>
                    <a:cubicBezTo>
                      <a:pt x="37286" y="3466"/>
                      <a:pt x="55003" y="9877"/>
                      <a:pt x="71576" y="18649"/>
                    </a:cubicBezTo>
                    <a:cubicBezTo>
                      <a:pt x="79101" y="24736"/>
                      <a:pt x="88149" y="28651"/>
                      <a:pt x="97770" y="29984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E01DCA4-7CA6-9EF0-C4C9-C985DC000E4F}"/>
                  </a:ext>
                </a:extLst>
              </p:cNvPr>
              <p:cNvSpPr/>
              <p:nvPr/>
            </p:nvSpPr>
            <p:spPr>
              <a:xfrm>
                <a:off x="9604336" y="5209883"/>
                <a:ext cx="99636" cy="107130"/>
              </a:xfrm>
              <a:custGeom>
                <a:avLst/>
                <a:gdLst>
                  <a:gd name="connsiteX0" fmla="*/ 97198 w 99636"/>
                  <a:gd name="connsiteY0" fmla="*/ 30175 h 107130"/>
                  <a:gd name="connsiteX1" fmla="*/ 97198 w 99636"/>
                  <a:gd name="connsiteY1" fmla="*/ 35318 h 107130"/>
                  <a:gd name="connsiteX2" fmla="*/ 71099 w 99636"/>
                  <a:gd name="connsiteY2" fmla="*/ 43795 h 107130"/>
                  <a:gd name="connsiteX3" fmla="*/ 99103 w 99636"/>
                  <a:gd name="connsiteY3" fmla="*/ 50844 h 107130"/>
                  <a:gd name="connsiteX4" fmla="*/ 99103 w 99636"/>
                  <a:gd name="connsiteY4" fmla="*/ 63703 h 107130"/>
                  <a:gd name="connsiteX5" fmla="*/ 59288 w 99636"/>
                  <a:gd name="connsiteY5" fmla="*/ 93992 h 107130"/>
                  <a:gd name="connsiteX6" fmla="*/ 19284 w 99636"/>
                  <a:gd name="connsiteY6" fmla="*/ 106184 h 107130"/>
                  <a:gd name="connsiteX7" fmla="*/ 12902 w 99636"/>
                  <a:gd name="connsiteY7" fmla="*/ 94754 h 107130"/>
                  <a:gd name="connsiteX8" fmla="*/ -52 w 99636"/>
                  <a:gd name="connsiteY8" fmla="*/ 50463 h 107130"/>
                  <a:gd name="connsiteX9" fmla="*/ 18998 w 99636"/>
                  <a:gd name="connsiteY9" fmla="*/ -401 h 107130"/>
                  <a:gd name="connsiteX10" fmla="*/ 71576 w 99636"/>
                  <a:gd name="connsiteY10" fmla="*/ 18649 h 107130"/>
                  <a:gd name="connsiteX11" fmla="*/ 97198 w 99636"/>
                  <a:gd name="connsiteY11" fmla="*/ 30175 h 10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636" h="107130">
                    <a:moveTo>
                      <a:pt x="97198" y="30175"/>
                    </a:moveTo>
                    <a:cubicBezTo>
                      <a:pt x="97198" y="31889"/>
                      <a:pt x="97198" y="33604"/>
                      <a:pt x="97198" y="35318"/>
                    </a:cubicBezTo>
                    <a:cubicBezTo>
                      <a:pt x="90149" y="39890"/>
                      <a:pt x="78815" y="39890"/>
                      <a:pt x="71099" y="43795"/>
                    </a:cubicBezTo>
                    <a:cubicBezTo>
                      <a:pt x="80815" y="44110"/>
                      <a:pt x="90340" y="46520"/>
                      <a:pt x="99103" y="50844"/>
                    </a:cubicBezTo>
                    <a:cubicBezTo>
                      <a:pt x="99103" y="55130"/>
                      <a:pt x="99103" y="59417"/>
                      <a:pt x="99103" y="63703"/>
                    </a:cubicBezTo>
                    <a:cubicBezTo>
                      <a:pt x="86434" y="74523"/>
                      <a:pt x="73100" y="84639"/>
                      <a:pt x="59288" y="93992"/>
                    </a:cubicBezTo>
                    <a:cubicBezTo>
                      <a:pt x="52145" y="97897"/>
                      <a:pt x="26903" y="107899"/>
                      <a:pt x="19284" y="106184"/>
                    </a:cubicBezTo>
                    <a:cubicBezTo>
                      <a:pt x="14997" y="105136"/>
                      <a:pt x="14617" y="99802"/>
                      <a:pt x="12902" y="94754"/>
                    </a:cubicBezTo>
                    <a:cubicBezTo>
                      <a:pt x="6521" y="80676"/>
                      <a:pt x="2138" y="65770"/>
                      <a:pt x="-52" y="50463"/>
                    </a:cubicBezTo>
                    <a:cubicBezTo>
                      <a:pt x="-909" y="29889"/>
                      <a:pt x="-3004" y="-4592"/>
                      <a:pt x="18998" y="-401"/>
                    </a:cubicBezTo>
                    <a:cubicBezTo>
                      <a:pt x="37286" y="3466"/>
                      <a:pt x="55003" y="9877"/>
                      <a:pt x="71576" y="18649"/>
                    </a:cubicBezTo>
                    <a:cubicBezTo>
                      <a:pt x="78910" y="24708"/>
                      <a:pt x="87768" y="28689"/>
                      <a:pt x="97198" y="30175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E77F786-67F9-67B4-AE29-5188778E4BEC}"/>
                  </a:ext>
                </a:extLst>
              </p:cNvPr>
              <p:cNvSpPr/>
              <p:nvPr/>
            </p:nvSpPr>
            <p:spPr>
              <a:xfrm>
                <a:off x="9711477" y="5236751"/>
                <a:ext cx="25057" cy="29877"/>
              </a:xfrm>
              <a:custGeom>
                <a:avLst/>
                <a:gdLst>
                  <a:gd name="connsiteX0" fmla="*/ 2821 w 25057"/>
                  <a:gd name="connsiteY0" fmla="*/ 27882 h 29877"/>
                  <a:gd name="connsiteX1" fmla="*/ -512 w 25057"/>
                  <a:gd name="connsiteY1" fmla="*/ 3688 h 29877"/>
                  <a:gd name="connsiteX2" fmla="*/ 2821 w 25057"/>
                  <a:gd name="connsiteY2" fmla="*/ 27882 h 29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7" h="29877">
                    <a:moveTo>
                      <a:pt x="2821" y="27882"/>
                    </a:moveTo>
                    <a:cubicBezTo>
                      <a:pt x="440" y="20052"/>
                      <a:pt x="-703" y="11880"/>
                      <a:pt x="-512" y="3688"/>
                    </a:cubicBezTo>
                    <a:cubicBezTo>
                      <a:pt x="29395" y="-16219"/>
                      <a:pt x="34920" y="37883"/>
                      <a:pt x="2821" y="27882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DF16D0A-4B47-AE93-5886-43759F2D2213}"/>
                  </a:ext>
                </a:extLst>
              </p:cNvPr>
              <p:cNvSpPr/>
              <p:nvPr/>
            </p:nvSpPr>
            <p:spPr>
              <a:xfrm>
                <a:off x="9711477" y="5236751"/>
                <a:ext cx="25223" cy="29877"/>
              </a:xfrm>
              <a:custGeom>
                <a:avLst/>
                <a:gdLst>
                  <a:gd name="connsiteX0" fmla="*/ 2821 w 25223"/>
                  <a:gd name="connsiteY0" fmla="*/ 27882 h 29877"/>
                  <a:gd name="connsiteX1" fmla="*/ -512 w 25223"/>
                  <a:gd name="connsiteY1" fmla="*/ 3688 h 29877"/>
                  <a:gd name="connsiteX2" fmla="*/ 2821 w 25223"/>
                  <a:gd name="connsiteY2" fmla="*/ 27882 h 29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23" h="29877">
                    <a:moveTo>
                      <a:pt x="2821" y="27882"/>
                    </a:moveTo>
                    <a:cubicBezTo>
                      <a:pt x="440" y="20052"/>
                      <a:pt x="-703" y="11880"/>
                      <a:pt x="-512" y="3688"/>
                    </a:cubicBezTo>
                    <a:cubicBezTo>
                      <a:pt x="29872" y="-16219"/>
                      <a:pt x="34920" y="37883"/>
                      <a:pt x="2821" y="27882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BB78AAB-7FE8-3F80-A32A-1EB7609BEB53}"/>
                  </a:ext>
                </a:extLst>
              </p:cNvPr>
              <p:cNvSpPr/>
              <p:nvPr/>
            </p:nvSpPr>
            <p:spPr>
              <a:xfrm>
                <a:off x="9739501" y="5194803"/>
                <a:ext cx="76961" cy="79629"/>
              </a:xfrm>
              <a:custGeom>
                <a:avLst/>
                <a:gdLst>
                  <a:gd name="connsiteX0" fmla="*/ 18040 w 76961"/>
                  <a:gd name="connsiteY0" fmla="*/ 78879 h 79629"/>
                  <a:gd name="connsiteX1" fmla="*/ 15374 w 76961"/>
                  <a:gd name="connsiteY1" fmla="*/ 61639 h 79629"/>
                  <a:gd name="connsiteX2" fmla="*/ 32709 w 76961"/>
                  <a:gd name="connsiteY2" fmla="*/ 54971 h 79629"/>
                  <a:gd name="connsiteX3" fmla="*/ 34043 w 76961"/>
                  <a:gd name="connsiteY3" fmla="*/ 36397 h 79629"/>
                  <a:gd name="connsiteX4" fmla="*/ 48616 w 76961"/>
                  <a:gd name="connsiteY4" fmla="*/ 25825 h 79629"/>
                  <a:gd name="connsiteX5" fmla="*/ 76429 w 76961"/>
                  <a:gd name="connsiteY5" fmla="*/ 28396 h 79629"/>
                  <a:gd name="connsiteX6" fmla="*/ 68523 w 76961"/>
                  <a:gd name="connsiteY6" fmla="*/ 4584 h 79629"/>
                  <a:gd name="connsiteX7" fmla="*/ 52616 w 76961"/>
                  <a:gd name="connsiteY7" fmla="*/ -750 h 79629"/>
                  <a:gd name="connsiteX8" fmla="*/ 2134 w 76961"/>
                  <a:gd name="connsiteY8" fmla="*/ 28396 h 79629"/>
                  <a:gd name="connsiteX9" fmla="*/ -533 w 76961"/>
                  <a:gd name="connsiteY9" fmla="*/ 43065 h 79629"/>
                  <a:gd name="connsiteX10" fmla="*/ -533 w 76961"/>
                  <a:gd name="connsiteY10" fmla="*/ 72688 h 7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961" h="79629">
                    <a:moveTo>
                      <a:pt x="18040" y="78879"/>
                    </a:moveTo>
                    <a:cubicBezTo>
                      <a:pt x="18040" y="78879"/>
                      <a:pt x="8515" y="65639"/>
                      <a:pt x="15374" y="61639"/>
                    </a:cubicBezTo>
                    <a:cubicBezTo>
                      <a:pt x="22232" y="57638"/>
                      <a:pt x="28708" y="61639"/>
                      <a:pt x="32709" y="54971"/>
                    </a:cubicBezTo>
                    <a:cubicBezTo>
                      <a:pt x="36710" y="48304"/>
                      <a:pt x="32709" y="44399"/>
                      <a:pt x="34043" y="36397"/>
                    </a:cubicBezTo>
                    <a:cubicBezTo>
                      <a:pt x="35377" y="28396"/>
                      <a:pt x="41948" y="26872"/>
                      <a:pt x="48616" y="25825"/>
                    </a:cubicBezTo>
                    <a:cubicBezTo>
                      <a:pt x="55283" y="24777"/>
                      <a:pt x="73858" y="21824"/>
                      <a:pt x="76429" y="28396"/>
                    </a:cubicBezTo>
                    <a:lnTo>
                      <a:pt x="68523" y="4584"/>
                    </a:lnTo>
                    <a:lnTo>
                      <a:pt x="52616" y="-750"/>
                    </a:lnTo>
                    <a:lnTo>
                      <a:pt x="2134" y="28396"/>
                    </a:lnTo>
                    <a:lnTo>
                      <a:pt x="-533" y="43065"/>
                    </a:lnTo>
                    <a:lnTo>
                      <a:pt x="-533" y="72688"/>
                    </a:ln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E9AB754-1468-5453-A920-AF545D2AB73D}"/>
                  </a:ext>
                </a:extLst>
              </p:cNvPr>
              <p:cNvSpPr/>
              <p:nvPr/>
            </p:nvSpPr>
            <p:spPr>
              <a:xfrm>
                <a:off x="9593655" y="5202793"/>
                <a:ext cx="130929" cy="115454"/>
              </a:xfrm>
              <a:custGeom>
                <a:avLst/>
                <a:gdLst>
                  <a:gd name="connsiteX0" fmla="*/ 24535 w 130929"/>
                  <a:gd name="connsiteY0" fmla="*/ 114704 h 115454"/>
                  <a:gd name="connsiteX1" fmla="*/ 19392 w 130929"/>
                  <a:gd name="connsiteY1" fmla="*/ 52601 h 115454"/>
                  <a:gd name="connsiteX2" fmla="*/ 53587 w 130929"/>
                  <a:gd name="connsiteY2" fmla="*/ 27074 h 115454"/>
                  <a:gd name="connsiteX3" fmla="*/ 80353 w 130929"/>
                  <a:gd name="connsiteY3" fmla="*/ 35075 h 115454"/>
                  <a:gd name="connsiteX4" fmla="*/ 88639 w 130929"/>
                  <a:gd name="connsiteY4" fmla="*/ 57649 h 115454"/>
                  <a:gd name="connsiteX5" fmla="*/ 129405 w 130929"/>
                  <a:gd name="connsiteY5" fmla="*/ 31074 h 115454"/>
                  <a:gd name="connsiteX6" fmla="*/ 103212 w 130929"/>
                  <a:gd name="connsiteY6" fmla="*/ 26598 h 115454"/>
                  <a:gd name="connsiteX7" fmla="*/ 72066 w 130929"/>
                  <a:gd name="connsiteY7" fmla="*/ 10405 h 115454"/>
                  <a:gd name="connsiteX8" fmla="*/ 14344 w 130929"/>
                  <a:gd name="connsiteY8" fmla="*/ 3166 h 115454"/>
                  <a:gd name="connsiteX9" fmla="*/ 29298 w 130929"/>
                  <a:gd name="connsiteY9" fmla="*/ 113275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929" h="115454">
                    <a:moveTo>
                      <a:pt x="24535" y="114704"/>
                    </a:moveTo>
                    <a:cubicBezTo>
                      <a:pt x="23012" y="93939"/>
                      <a:pt x="21297" y="73241"/>
                      <a:pt x="19392" y="52601"/>
                    </a:cubicBezTo>
                    <a:cubicBezTo>
                      <a:pt x="16630" y="21740"/>
                      <a:pt x="26822" y="27074"/>
                      <a:pt x="53587" y="27074"/>
                    </a:cubicBezTo>
                    <a:cubicBezTo>
                      <a:pt x="57683" y="27074"/>
                      <a:pt x="78828" y="31932"/>
                      <a:pt x="80353" y="35075"/>
                    </a:cubicBezTo>
                    <a:cubicBezTo>
                      <a:pt x="87591" y="49839"/>
                      <a:pt x="68256" y="46505"/>
                      <a:pt x="88639" y="57649"/>
                    </a:cubicBezTo>
                    <a:cubicBezTo>
                      <a:pt x="105879" y="67174"/>
                      <a:pt x="136264" y="51934"/>
                      <a:pt x="129405" y="31074"/>
                    </a:cubicBezTo>
                    <a:cubicBezTo>
                      <a:pt x="125501" y="26407"/>
                      <a:pt x="109117" y="29646"/>
                      <a:pt x="103212" y="26598"/>
                    </a:cubicBezTo>
                    <a:lnTo>
                      <a:pt x="72066" y="10405"/>
                    </a:lnTo>
                    <a:cubicBezTo>
                      <a:pt x="58921" y="3643"/>
                      <a:pt x="28441" y="-6359"/>
                      <a:pt x="14344" y="3166"/>
                    </a:cubicBezTo>
                    <a:cubicBezTo>
                      <a:pt x="-21280" y="27455"/>
                      <a:pt x="16630" y="87939"/>
                      <a:pt x="29298" y="113275"/>
                    </a:cubicBez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0820148-D216-EA41-3BF7-B48068DBD6AF}"/>
                  </a:ext>
                </a:extLst>
              </p:cNvPr>
              <p:cNvSpPr/>
              <p:nvPr/>
            </p:nvSpPr>
            <p:spPr>
              <a:xfrm>
                <a:off x="9582410" y="4826709"/>
                <a:ext cx="73331" cy="60912"/>
              </a:xfrm>
              <a:custGeom>
                <a:avLst/>
                <a:gdLst>
                  <a:gd name="connsiteX0" fmla="*/ 70738 w 73331"/>
                  <a:gd name="connsiteY0" fmla="*/ 20539 h 60912"/>
                  <a:gd name="connsiteX1" fmla="*/ 5682 w 73331"/>
                  <a:gd name="connsiteY1" fmla="*/ 60162 h 60912"/>
                  <a:gd name="connsiteX2" fmla="*/ 2254 w 73331"/>
                  <a:gd name="connsiteY2" fmla="*/ 37683 h 60912"/>
                  <a:gd name="connsiteX3" fmla="*/ 56069 w 73331"/>
                  <a:gd name="connsiteY3" fmla="*/ -417 h 60912"/>
                  <a:gd name="connsiteX4" fmla="*/ 70738 w 73331"/>
                  <a:gd name="connsiteY4" fmla="*/ 20729 h 6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31" h="60912">
                    <a:moveTo>
                      <a:pt x="70738" y="20539"/>
                    </a:moveTo>
                    <a:cubicBezTo>
                      <a:pt x="34542" y="12156"/>
                      <a:pt x="16636" y="35683"/>
                      <a:pt x="5682" y="60162"/>
                    </a:cubicBezTo>
                    <a:cubicBezTo>
                      <a:pt x="-3843" y="57781"/>
                      <a:pt x="-223" y="44446"/>
                      <a:pt x="2254" y="37683"/>
                    </a:cubicBezTo>
                    <a:cubicBezTo>
                      <a:pt x="8730" y="19872"/>
                      <a:pt x="34828" y="-3845"/>
                      <a:pt x="56069" y="-417"/>
                    </a:cubicBezTo>
                    <a:cubicBezTo>
                      <a:pt x="65594" y="1012"/>
                      <a:pt x="77691" y="9108"/>
                      <a:pt x="70738" y="2072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1BDB7B6-B584-8159-1E29-B66A7A197925}"/>
                  </a:ext>
                </a:extLst>
              </p:cNvPr>
              <p:cNvSpPr/>
              <p:nvPr/>
            </p:nvSpPr>
            <p:spPr>
              <a:xfrm>
                <a:off x="9805594" y="4889146"/>
                <a:ext cx="51635" cy="68064"/>
              </a:xfrm>
              <a:custGeom>
                <a:avLst/>
                <a:gdLst>
                  <a:gd name="connsiteX0" fmla="*/ 23766 w 51635"/>
                  <a:gd name="connsiteY0" fmla="*/ -655 h 68064"/>
                  <a:gd name="connsiteX1" fmla="*/ 25481 w 51635"/>
                  <a:gd name="connsiteY1" fmla="*/ -655 h 68064"/>
                  <a:gd name="connsiteX2" fmla="*/ 51102 w 51635"/>
                  <a:gd name="connsiteY2" fmla="*/ 49256 h 68064"/>
                  <a:gd name="connsiteX3" fmla="*/ -523 w 51635"/>
                  <a:gd name="connsiteY3" fmla="*/ 50684 h 68064"/>
                  <a:gd name="connsiteX4" fmla="*/ 34910 w 51635"/>
                  <a:gd name="connsiteY4" fmla="*/ 44303 h 68064"/>
                  <a:gd name="connsiteX5" fmla="*/ 23766 w 51635"/>
                  <a:gd name="connsiteY5" fmla="*/ -750 h 6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635" h="68064">
                    <a:moveTo>
                      <a:pt x="23766" y="-655"/>
                    </a:moveTo>
                    <a:lnTo>
                      <a:pt x="25481" y="-655"/>
                    </a:lnTo>
                    <a:cubicBezTo>
                      <a:pt x="32720" y="16614"/>
                      <a:pt x="41291" y="33302"/>
                      <a:pt x="51102" y="49256"/>
                    </a:cubicBezTo>
                    <a:cubicBezTo>
                      <a:pt x="44149" y="65353"/>
                      <a:pt x="-1285" y="79545"/>
                      <a:pt x="-523" y="50684"/>
                    </a:cubicBezTo>
                    <a:cubicBezTo>
                      <a:pt x="9002" y="46399"/>
                      <a:pt x="26242" y="49827"/>
                      <a:pt x="34910" y="44303"/>
                    </a:cubicBezTo>
                    <a:cubicBezTo>
                      <a:pt x="29862" y="30491"/>
                      <a:pt x="22623" y="18776"/>
                      <a:pt x="23766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8AA9A30-2BDF-C5EF-C436-9E2DE90487EC}"/>
                  </a:ext>
                </a:extLst>
              </p:cNvPr>
              <p:cNvSpPr/>
              <p:nvPr/>
            </p:nvSpPr>
            <p:spPr>
              <a:xfrm>
                <a:off x="9642585" y="4889717"/>
                <a:ext cx="61894" cy="77640"/>
              </a:xfrm>
              <a:custGeom>
                <a:avLst/>
                <a:gdLst>
                  <a:gd name="connsiteX0" fmla="*/ 29041 w 61894"/>
                  <a:gd name="connsiteY0" fmla="*/ -750 h 77640"/>
                  <a:gd name="connsiteX1" fmla="*/ 50377 w 61894"/>
                  <a:gd name="connsiteY1" fmla="*/ 39064 h 77640"/>
                  <a:gd name="connsiteX2" fmla="*/ 59902 w 61894"/>
                  <a:gd name="connsiteY2" fmla="*/ 63257 h 77640"/>
                  <a:gd name="connsiteX3" fmla="*/ 45899 w 61894"/>
                  <a:gd name="connsiteY3" fmla="*/ 74878 h 77640"/>
                  <a:gd name="connsiteX4" fmla="*/ 2180 w 61894"/>
                  <a:gd name="connsiteY4" fmla="*/ 54495 h 77640"/>
                  <a:gd name="connsiteX5" fmla="*/ 46186 w 61894"/>
                  <a:gd name="connsiteY5" fmla="*/ 53352 h 77640"/>
                  <a:gd name="connsiteX6" fmla="*/ 28755 w 61894"/>
                  <a:gd name="connsiteY6" fmla="*/ -750 h 7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94" h="77640">
                    <a:moveTo>
                      <a:pt x="29041" y="-750"/>
                    </a:moveTo>
                    <a:cubicBezTo>
                      <a:pt x="36851" y="13442"/>
                      <a:pt x="39328" y="28396"/>
                      <a:pt x="50377" y="39064"/>
                    </a:cubicBezTo>
                    <a:cubicBezTo>
                      <a:pt x="55329" y="43922"/>
                      <a:pt x="65045" y="49827"/>
                      <a:pt x="59902" y="63257"/>
                    </a:cubicBezTo>
                    <a:cubicBezTo>
                      <a:pt x="56567" y="68515"/>
                      <a:pt x="51711" y="72582"/>
                      <a:pt x="45899" y="74878"/>
                    </a:cubicBezTo>
                    <a:cubicBezTo>
                      <a:pt x="28660" y="80022"/>
                      <a:pt x="-11251" y="76021"/>
                      <a:pt x="2180" y="54495"/>
                    </a:cubicBezTo>
                    <a:cubicBezTo>
                      <a:pt x="16372" y="55161"/>
                      <a:pt x="35518" y="64020"/>
                      <a:pt x="46186" y="53352"/>
                    </a:cubicBezTo>
                    <a:cubicBezTo>
                      <a:pt x="37994" y="40302"/>
                      <a:pt x="23421" y="14489"/>
                      <a:pt x="28755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AD71A7A-9929-9910-E478-DF39713D75FE}"/>
                  </a:ext>
                </a:extLst>
              </p:cNvPr>
              <p:cNvSpPr/>
              <p:nvPr/>
            </p:nvSpPr>
            <p:spPr>
              <a:xfrm>
                <a:off x="9717179" y="4903703"/>
                <a:ext cx="111723" cy="161693"/>
              </a:xfrm>
              <a:custGeom>
                <a:avLst/>
                <a:gdLst>
                  <a:gd name="connsiteX0" fmla="*/ 105704 w 111723"/>
                  <a:gd name="connsiteY0" fmla="*/ 129663 h 161693"/>
                  <a:gd name="connsiteX1" fmla="*/ 8358 w 111723"/>
                  <a:gd name="connsiteY1" fmla="*/ 160334 h 161693"/>
                  <a:gd name="connsiteX2" fmla="*/ 4643 w 111723"/>
                  <a:gd name="connsiteY2" fmla="*/ 123186 h 161693"/>
                  <a:gd name="connsiteX3" fmla="*/ 19121 w 111723"/>
                  <a:gd name="connsiteY3" fmla="*/ 147856 h 161693"/>
                  <a:gd name="connsiteX4" fmla="*/ 88654 w 111723"/>
                  <a:gd name="connsiteY4" fmla="*/ 126425 h 161693"/>
                  <a:gd name="connsiteX5" fmla="*/ 78081 w 111723"/>
                  <a:gd name="connsiteY5" fmla="*/ 89944 h 161693"/>
                  <a:gd name="connsiteX6" fmla="*/ 32552 w 111723"/>
                  <a:gd name="connsiteY6" fmla="*/ 599 h 161693"/>
                  <a:gd name="connsiteX7" fmla="*/ 42077 w 111723"/>
                  <a:gd name="connsiteY7" fmla="*/ 12125 h 161693"/>
                  <a:gd name="connsiteX8" fmla="*/ 97512 w 111723"/>
                  <a:gd name="connsiteY8" fmla="*/ 88325 h 161693"/>
                  <a:gd name="connsiteX9" fmla="*/ 110751 w 111723"/>
                  <a:gd name="connsiteY9" fmla="*/ 101755 h 161693"/>
                  <a:gd name="connsiteX10" fmla="*/ 105323 w 111723"/>
                  <a:gd name="connsiteY10" fmla="*/ 129854 h 16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723" h="161693">
                    <a:moveTo>
                      <a:pt x="105704" y="129663"/>
                    </a:moveTo>
                    <a:cubicBezTo>
                      <a:pt x="79795" y="146332"/>
                      <a:pt x="50840" y="164525"/>
                      <a:pt x="8358" y="160334"/>
                    </a:cubicBezTo>
                    <a:cubicBezTo>
                      <a:pt x="-1929" y="150580"/>
                      <a:pt x="-3453" y="134778"/>
                      <a:pt x="4643" y="123186"/>
                    </a:cubicBezTo>
                    <a:cubicBezTo>
                      <a:pt x="9216" y="131092"/>
                      <a:pt x="6358" y="145665"/>
                      <a:pt x="19121" y="147856"/>
                    </a:cubicBezTo>
                    <a:cubicBezTo>
                      <a:pt x="43220" y="151952"/>
                      <a:pt x="71318" y="133092"/>
                      <a:pt x="88654" y="126425"/>
                    </a:cubicBezTo>
                    <a:cubicBezTo>
                      <a:pt x="99417" y="108327"/>
                      <a:pt x="87797" y="101659"/>
                      <a:pt x="78081" y="89944"/>
                    </a:cubicBezTo>
                    <a:cubicBezTo>
                      <a:pt x="58173" y="66036"/>
                      <a:pt x="31599" y="36413"/>
                      <a:pt x="32552" y="599"/>
                    </a:cubicBezTo>
                    <a:cubicBezTo>
                      <a:pt x="40552" y="-5211"/>
                      <a:pt x="41315" y="9457"/>
                      <a:pt x="42077" y="12125"/>
                    </a:cubicBezTo>
                    <a:cubicBezTo>
                      <a:pt x="52363" y="36413"/>
                      <a:pt x="78462" y="67370"/>
                      <a:pt x="97512" y="88325"/>
                    </a:cubicBezTo>
                    <a:cubicBezTo>
                      <a:pt x="102179" y="93468"/>
                      <a:pt x="109895" y="98421"/>
                      <a:pt x="110751" y="101755"/>
                    </a:cubicBezTo>
                    <a:cubicBezTo>
                      <a:pt x="113228" y="111280"/>
                      <a:pt x="104370" y="123377"/>
                      <a:pt x="105323" y="129854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1CE889A-717D-BD83-9060-C6F7539A17D6}"/>
                  </a:ext>
                </a:extLst>
              </p:cNvPr>
              <p:cNvSpPr/>
              <p:nvPr/>
            </p:nvSpPr>
            <p:spPr>
              <a:xfrm>
                <a:off x="9430795" y="4970684"/>
                <a:ext cx="51577" cy="62764"/>
              </a:xfrm>
              <a:custGeom>
                <a:avLst/>
                <a:gdLst>
                  <a:gd name="connsiteX0" fmla="*/ 50045 w 51577"/>
                  <a:gd name="connsiteY0" fmla="*/ 45156 h 62764"/>
                  <a:gd name="connsiteX1" fmla="*/ 30423 w 51577"/>
                  <a:gd name="connsiteY1" fmla="*/ 19533 h 62764"/>
                  <a:gd name="connsiteX2" fmla="*/ 19280 w 51577"/>
                  <a:gd name="connsiteY2" fmla="*/ 62015 h 62764"/>
                  <a:gd name="connsiteX3" fmla="*/ 15184 w 51577"/>
                  <a:gd name="connsiteY3" fmla="*/ 13723 h 62764"/>
                  <a:gd name="connsiteX4" fmla="*/ -533 w 51577"/>
                  <a:gd name="connsiteY4" fmla="*/ 20867 h 62764"/>
                  <a:gd name="connsiteX5" fmla="*/ 50045 w 51577"/>
                  <a:gd name="connsiteY5" fmla="*/ 45156 h 6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577" h="62764">
                    <a:moveTo>
                      <a:pt x="50045" y="45156"/>
                    </a:moveTo>
                    <a:cubicBezTo>
                      <a:pt x="41854" y="40489"/>
                      <a:pt x="39948" y="20105"/>
                      <a:pt x="30423" y="19533"/>
                    </a:cubicBezTo>
                    <a:cubicBezTo>
                      <a:pt x="16803" y="18676"/>
                      <a:pt x="19280" y="46013"/>
                      <a:pt x="19280" y="62015"/>
                    </a:cubicBezTo>
                    <a:cubicBezTo>
                      <a:pt x="9755" y="53538"/>
                      <a:pt x="8231" y="27249"/>
                      <a:pt x="15184" y="13723"/>
                    </a:cubicBezTo>
                    <a:cubicBezTo>
                      <a:pt x="7278" y="9913"/>
                      <a:pt x="3754" y="18009"/>
                      <a:pt x="-533" y="20867"/>
                    </a:cubicBezTo>
                    <a:cubicBezTo>
                      <a:pt x="4992" y="-19805"/>
                      <a:pt x="58998" y="1817"/>
                      <a:pt x="50045" y="45156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6C5D877-C3F8-A04B-FEF8-2D7BC0FF15C7}"/>
                  </a:ext>
                </a:extLst>
              </p:cNvPr>
              <p:cNvSpPr/>
              <p:nvPr/>
            </p:nvSpPr>
            <p:spPr>
              <a:xfrm>
                <a:off x="9774529" y="5051166"/>
                <a:ext cx="65460" cy="48958"/>
              </a:xfrm>
              <a:custGeom>
                <a:avLst/>
                <a:gdLst>
                  <a:gd name="connsiteX0" fmla="*/ 64928 w 65460"/>
                  <a:gd name="connsiteY0" fmla="*/ -750 h 48958"/>
                  <a:gd name="connsiteX1" fmla="*/ 253 w 65460"/>
                  <a:gd name="connsiteY1" fmla="*/ 48208 h 48958"/>
                  <a:gd name="connsiteX2" fmla="*/ 253 w 65460"/>
                  <a:gd name="connsiteY2" fmla="*/ 25062 h 48958"/>
                  <a:gd name="connsiteX3" fmla="*/ 64833 w 65460"/>
                  <a:gd name="connsiteY3" fmla="*/ -750 h 48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60" h="48958">
                    <a:moveTo>
                      <a:pt x="64928" y="-750"/>
                    </a:moveTo>
                    <a:cubicBezTo>
                      <a:pt x="52831" y="22205"/>
                      <a:pt x="35781" y="47542"/>
                      <a:pt x="253" y="48208"/>
                    </a:cubicBezTo>
                    <a:cubicBezTo>
                      <a:pt x="-795" y="40522"/>
                      <a:pt x="-795" y="32749"/>
                      <a:pt x="253" y="25062"/>
                    </a:cubicBezTo>
                    <a:cubicBezTo>
                      <a:pt x="27303" y="22491"/>
                      <a:pt x="44068" y="8679"/>
                      <a:pt x="64833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C853B76-F2FC-2285-1974-9EA1BB834E5F}"/>
                  </a:ext>
                </a:extLst>
              </p:cNvPr>
              <p:cNvSpPr/>
              <p:nvPr/>
            </p:nvSpPr>
            <p:spPr>
              <a:xfrm>
                <a:off x="9670158" y="5066025"/>
                <a:ext cx="97036" cy="35778"/>
              </a:xfrm>
              <a:custGeom>
                <a:avLst/>
                <a:gdLst>
                  <a:gd name="connsiteX0" fmla="*/ -533 w 97036"/>
                  <a:gd name="connsiteY0" fmla="*/ -750 h 35778"/>
                  <a:gd name="connsiteX1" fmla="*/ 94717 w 97036"/>
                  <a:gd name="connsiteY1" fmla="*/ 11537 h 35778"/>
                  <a:gd name="connsiteX2" fmla="*/ 96432 w 97036"/>
                  <a:gd name="connsiteY2" fmla="*/ 34778 h 35778"/>
                  <a:gd name="connsiteX3" fmla="*/ -152 w 97036"/>
                  <a:gd name="connsiteY3" fmla="*/ -750 h 3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036" h="35778">
                    <a:moveTo>
                      <a:pt x="-533" y="-750"/>
                    </a:moveTo>
                    <a:cubicBezTo>
                      <a:pt x="22041" y="11156"/>
                      <a:pt x="63665" y="12394"/>
                      <a:pt x="94717" y="11537"/>
                    </a:cubicBezTo>
                    <a:cubicBezTo>
                      <a:pt x="96146" y="19204"/>
                      <a:pt x="96718" y="26996"/>
                      <a:pt x="96432" y="34778"/>
                    </a:cubicBezTo>
                    <a:cubicBezTo>
                      <a:pt x="56903" y="36778"/>
                      <a:pt x="10707" y="26967"/>
                      <a:pt x="-152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5475C9D-8D02-26D4-17E2-72313F2F718A}"/>
                  </a:ext>
                </a:extLst>
              </p:cNvPr>
              <p:cNvSpPr/>
              <p:nvPr/>
            </p:nvSpPr>
            <p:spPr>
              <a:xfrm>
                <a:off x="9655758" y="5088218"/>
                <a:ext cx="124223" cy="53177"/>
              </a:xfrm>
              <a:custGeom>
                <a:avLst/>
                <a:gdLst>
                  <a:gd name="connsiteX0" fmla="*/ 9391 w 124223"/>
                  <a:gd name="connsiteY0" fmla="*/ -750 h 53177"/>
                  <a:gd name="connsiteX1" fmla="*/ 123691 w 124223"/>
                  <a:gd name="connsiteY1" fmla="*/ 32873 h 53177"/>
                  <a:gd name="connsiteX2" fmla="*/ 111975 w 124223"/>
                  <a:gd name="connsiteY2" fmla="*/ 46208 h 53177"/>
                  <a:gd name="connsiteX3" fmla="*/ 37300 w 124223"/>
                  <a:gd name="connsiteY3" fmla="*/ 46208 h 53177"/>
                  <a:gd name="connsiteX4" fmla="*/ 9296 w 124223"/>
                  <a:gd name="connsiteY4" fmla="*/ 15062 h 53177"/>
                  <a:gd name="connsiteX5" fmla="*/ 9296 w 124223"/>
                  <a:gd name="connsiteY5" fmla="*/ -369 h 5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223" h="53177">
                    <a:moveTo>
                      <a:pt x="9391" y="-750"/>
                    </a:moveTo>
                    <a:cubicBezTo>
                      <a:pt x="25012" y="38493"/>
                      <a:pt x="78733" y="33921"/>
                      <a:pt x="123691" y="32873"/>
                    </a:cubicBezTo>
                    <a:cubicBezTo>
                      <a:pt x="121596" y="38617"/>
                      <a:pt x="117404" y="43360"/>
                      <a:pt x="111975" y="46208"/>
                    </a:cubicBezTo>
                    <a:cubicBezTo>
                      <a:pt x="97497" y="52114"/>
                      <a:pt x="57397" y="56590"/>
                      <a:pt x="37300" y="46208"/>
                    </a:cubicBezTo>
                    <a:cubicBezTo>
                      <a:pt x="24440" y="39446"/>
                      <a:pt x="16249" y="24110"/>
                      <a:pt x="9296" y="15062"/>
                    </a:cubicBezTo>
                    <a:cubicBezTo>
                      <a:pt x="5867" y="10775"/>
                      <a:pt x="-10993" y="-369"/>
                      <a:pt x="9296" y="-36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51F2E3F-E126-11B2-F3D9-897A51ECFE0F}"/>
                  </a:ext>
                </a:extLst>
              </p:cNvPr>
              <p:cNvSpPr/>
              <p:nvPr/>
            </p:nvSpPr>
            <p:spPr>
              <a:xfrm>
                <a:off x="9763885" y="5287119"/>
                <a:ext cx="57720" cy="108947"/>
              </a:xfrm>
              <a:custGeom>
                <a:avLst/>
                <a:gdLst>
                  <a:gd name="connsiteX0" fmla="*/ 57188 w 57720"/>
                  <a:gd name="connsiteY0" fmla="*/ 16853 h 108947"/>
                  <a:gd name="connsiteX1" fmla="*/ -533 w 57720"/>
                  <a:gd name="connsiteY1" fmla="*/ 108197 h 108947"/>
                  <a:gd name="connsiteX2" fmla="*/ 13849 w 57720"/>
                  <a:gd name="connsiteY2" fmla="*/ 2279 h 108947"/>
                  <a:gd name="connsiteX3" fmla="*/ 57188 w 57720"/>
                  <a:gd name="connsiteY3" fmla="*/ 16853 h 10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20" h="108947">
                    <a:moveTo>
                      <a:pt x="57188" y="16853"/>
                    </a:moveTo>
                    <a:cubicBezTo>
                      <a:pt x="40043" y="48570"/>
                      <a:pt x="20708" y="79089"/>
                      <a:pt x="-533" y="108197"/>
                    </a:cubicBezTo>
                    <a:cubicBezTo>
                      <a:pt x="8992" y="81432"/>
                      <a:pt x="12516" y="36474"/>
                      <a:pt x="13849" y="2279"/>
                    </a:cubicBezTo>
                    <a:cubicBezTo>
                      <a:pt x="29851" y="-5046"/>
                      <a:pt x="48806" y="1336"/>
                      <a:pt x="57188" y="16853"/>
                    </a:cubicBezTo>
                  </a:path>
                </a:pathLst>
              </a:custGeom>
              <a:solidFill>
                <a:srgbClr val="81B0C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8593824-E33B-49F9-2C1B-E84D7E1B2B96}"/>
                  </a:ext>
                </a:extLst>
              </p:cNvPr>
              <p:cNvSpPr/>
              <p:nvPr/>
            </p:nvSpPr>
            <p:spPr>
              <a:xfrm>
                <a:off x="9865230" y="5417592"/>
                <a:ext cx="55054" cy="22915"/>
              </a:xfrm>
              <a:custGeom>
                <a:avLst/>
                <a:gdLst>
                  <a:gd name="connsiteX0" fmla="*/ 54522 w 55054"/>
                  <a:gd name="connsiteY0" fmla="*/ -750 h 22915"/>
                  <a:gd name="connsiteX1" fmla="*/ -533 w 55054"/>
                  <a:gd name="connsiteY1" fmla="*/ 22110 h 22915"/>
                  <a:gd name="connsiteX2" fmla="*/ 54522 w 55054"/>
                  <a:gd name="connsiteY2" fmla="*/ -750 h 22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054" h="22915">
                    <a:moveTo>
                      <a:pt x="54522" y="-750"/>
                    </a:moveTo>
                    <a:cubicBezTo>
                      <a:pt x="33948" y="3345"/>
                      <a:pt x="19566" y="23348"/>
                      <a:pt x="-533" y="22110"/>
                    </a:cubicBezTo>
                    <a:cubicBezTo>
                      <a:pt x="10516" y="6584"/>
                      <a:pt x="29852" y="12"/>
                      <a:pt x="54522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6DA282C-ECD2-8B3E-8AE7-0BC5D78B6511}"/>
                  </a:ext>
                </a:extLst>
              </p:cNvPr>
              <p:cNvSpPr/>
              <p:nvPr/>
            </p:nvSpPr>
            <p:spPr>
              <a:xfrm>
                <a:off x="9875993" y="5444838"/>
                <a:ext cx="53340" cy="8146"/>
              </a:xfrm>
              <a:custGeom>
                <a:avLst/>
                <a:gdLst>
                  <a:gd name="connsiteX0" fmla="*/ 52808 w 53340"/>
                  <a:gd name="connsiteY0" fmla="*/ 4199 h 8146"/>
                  <a:gd name="connsiteX1" fmla="*/ -533 w 53340"/>
                  <a:gd name="connsiteY1" fmla="*/ 7247 h 8146"/>
                  <a:gd name="connsiteX2" fmla="*/ 52808 w 53340"/>
                  <a:gd name="connsiteY2" fmla="*/ 4199 h 8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" h="8146">
                    <a:moveTo>
                      <a:pt x="52808" y="4199"/>
                    </a:moveTo>
                    <a:cubicBezTo>
                      <a:pt x="35186" y="6780"/>
                      <a:pt x="17279" y="7809"/>
                      <a:pt x="-533" y="7247"/>
                    </a:cubicBezTo>
                    <a:cubicBezTo>
                      <a:pt x="7469" y="-5040"/>
                      <a:pt x="38425" y="-754"/>
                      <a:pt x="52808" y="419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25865DD-F8C7-4A38-3EAC-19177B04CD8F}"/>
                  </a:ext>
                </a:extLst>
              </p:cNvPr>
              <p:cNvSpPr/>
              <p:nvPr/>
            </p:nvSpPr>
            <p:spPr>
              <a:xfrm>
                <a:off x="9875041" y="5470256"/>
                <a:ext cx="60103" cy="7534"/>
              </a:xfrm>
              <a:custGeom>
                <a:avLst/>
                <a:gdLst>
                  <a:gd name="connsiteX0" fmla="*/ 59570 w 60103"/>
                  <a:gd name="connsiteY0" fmla="*/ 6784 h 7534"/>
                  <a:gd name="connsiteX1" fmla="*/ -533 w 60103"/>
                  <a:gd name="connsiteY1" fmla="*/ 5261 h 7534"/>
                  <a:gd name="connsiteX2" fmla="*/ 59570 w 60103"/>
                  <a:gd name="connsiteY2" fmla="*/ 6784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03" h="7534">
                    <a:moveTo>
                      <a:pt x="59570" y="6784"/>
                    </a:moveTo>
                    <a:cubicBezTo>
                      <a:pt x="40520" y="6784"/>
                      <a:pt x="17374" y="6784"/>
                      <a:pt x="-533" y="5261"/>
                    </a:cubicBezTo>
                    <a:cubicBezTo>
                      <a:pt x="10040" y="-6074"/>
                      <a:pt x="47092" y="1070"/>
                      <a:pt x="59570" y="6784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6CD5A57-D4A2-4257-5729-AC9130497080}"/>
                  </a:ext>
                </a:extLst>
              </p:cNvPr>
              <p:cNvSpPr/>
              <p:nvPr/>
            </p:nvSpPr>
            <p:spPr>
              <a:xfrm>
                <a:off x="9763540" y="5553324"/>
                <a:ext cx="33603" cy="80010"/>
              </a:xfrm>
              <a:custGeom>
                <a:avLst/>
                <a:gdLst>
                  <a:gd name="connsiteX0" fmla="*/ 22100 w 33603"/>
                  <a:gd name="connsiteY0" fmla="*/ -750 h 80010"/>
                  <a:gd name="connsiteX1" fmla="*/ 32959 w 33603"/>
                  <a:gd name="connsiteY1" fmla="*/ 72688 h 80010"/>
                  <a:gd name="connsiteX2" fmla="*/ 2669 w 33603"/>
                  <a:gd name="connsiteY2" fmla="*/ 79260 h 80010"/>
                  <a:gd name="connsiteX3" fmla="*/ -378 w 33603"/>
                  <a:gd name="connsiteY3" fmla="*/ 3060 h 80010"/>
                  <a:gd name="connsiteX4" fmla="*/ 22100 w 33603"/>
                  <a:gd name="connsiteY4" fmla="*/ -369 h 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3" h="80010">
                    <a:moveTo>
                      <a:pt x="22100" y="-750"/>
                    </a:moveTo>
                    <a:cubicBezTo>
                      <a:pt x="24768" y="22872"/>
                      <a:pt x="34197" y="46875"/>
                      <a:pt x="32959" y="72688"/>
                    </a:cubicBezTo>
                    <a:cubicBezTo>
                      <a:pt x="23434" y="76916"/>
                      <a:pt x="13146" y="79145"/>
                      <a:pt x="2669" y="79260"/>
                    </a:cubicBezTo>
                    <a:cubicBezTo>
                      <a:pt x="1717" y="57257"/>
                      <a:pt x="-1237" y="23634"/>
                      <a:pt x="-378" y="3060"/>
                    </a:cubicBezTo>
                    <a:cubicBezTo>
                      <a:pt x="6479" y="3536"/>
                      <a:pt x="16575" y="-1893"/>
                      <a:pt x="22100" y="-369"/>
                    </a:cubicBez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5D1BA68-630F-71C4-A532-8CDB9D68A1E1}"/>
                  </a:ext>
                </a:extLst>
              </p:cNvPr>
              <p:cNvSpPr/>
              <p:nvPr/>
            </p:nvSpPr>
            <p:spPr>
              <a:xfrm>
                <a:off x="9683398" y="5205090"/>
                <a:ext cx="72389" cy="21076"/>
              </a:xfrm>
              <a:custGeom>
                <a:avLst/>
                <a:gdLst>
                  <a:gd name="connsiteX0" fmla="*/ 71857 w 72389"/>
                  <a:gd name="connsiteY0" fmla="*/ -750 h 21076"/>
                  <a:gd name="connsiteX1" fmla="*/ 45378 w 72389"/>
                  <a:gd name="connsiteY1" fmla="*/ 19729 h 21076"/>
                  <a:gd name="connsiteX2" fmla="*/ -533 w 72389"/>
                  <a:gd name="connsiteY2" fmla="*/ 6774 h 21076"/>
                  <a:gd name="connsiteX3" fmla="*/ 1277 w 72389"/>
                  <a:gd name="connsiteY3" fmla="*/ 5060 h 21076"/>
                  <a:gd name="connsiteX4" fmla="*/ 71857 w 72389"/>
                  <a:gd name="connsiteY4" fmla="*/ -750 h 2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89" h="21076">
                    <a:moveTo>
                      <a:pt x="71857" y="-750"/>
                    </a:moveTo>
                    <a:cubicBezTo>
                      <a:pt x="62332" y="5441"/>
                      <a:pt x="54427" y="13061"/>
                      <a:pt x="45378" y="19729"/>
                    </a:cubicBezTo>
                    <a:cubicBezTo>
                      <a:pt x="28899" y="22091"/>
                      <a:pt x="12230" y="17385"/>
                      <a:pt x="-533" y="6774"/>
                    </a:cubicBezTo>
                    <a:cubicBezTo>
                      <a:pt x="-533" y="5822"/>
                      <a:pt x="1182" y="6203"/>
                      <a:pt x="1277" y="5060"/>
                    </a:cubicBezTo>
                    <a:cubicBezTo>
                      <a:pt x="22804" y="14585"/>
                      <a:pt x="50141" y="1155"/>
                      <a:pt x="71857" y="-750"/>
                    </a:cubicBezTo>
                  </a:path>
                </a:pathLst>
              </a:custGeom>
              <a:solidFill>
                <a:srgbClr val="F0D6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955A9F7-7360-44D3-3B60-B8CF39336FB2}"/>
                  </a:ext>
                </a:extLst>
              </p:cNvPr>
              <p:cNvSpPr/>
              <p:nvPr/>
            </p:nvSpPr>
            <p:spPr>
              <a:xfrm>
                <a:off x="9642726" y="5298816"/>
                <a:ext cx="99727" cy="97345"/>
              </a:xfrm>
              <a:custGeom>
                <a:avLst/>
                <a:gdLst>
                  <a:gd name="connsiteX0" fmla="*/ -533 w 99727"/>
                  <a:gd name="connsiteY0" fmla="*/ 52304 h 97345"/>
                  <a:gd name="connsiteX1" fmla="*/ 49664 w 99727"/>
                  <a:gd name="connsiteY1" fmla="*/ -750 h 97345"/>
                  <a:gd name="connsiteX2" fmla="*/ 99195 w 99727"/>
                  <a:gd name="connsiteY2" fmla="*/ 96595 h 97345"/>
                  <a:gd name="connsiteX3" fmla="*/ -533 w 99727"/>
                  <a:gd name="connsiteY3" fmla="*/ 52304 h 9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27" h="97345">
                    <a:moveTo>
                      <a:pt x="-533" y="52304"/>
                    </a:moveTo>
                    <a:cubicBezTo>
                      <a:pt x="5468" y="26682"/>
                      <a:pt x="28614" y="13442"/>
                      <a:pt x="49664" y="-750"/>
                    </a:cubicBezTo>
                    <a:cubicBezTo>
                      <a:pt x="71381" y="26872"/>
                      <a:pt x="84621" y="62305"/>
                      <a:pt x="99195" y="96595"/>
                    </a:cubicBezTo>
                    <a:cubicBezTo>
                      <a:pt x="64428" y="85432"/>
                      <a:pt x="30995" y="70592"/>
                      <a:pt x="-533" y="52304"/>
                    </a:cubicBezTo>
                  </a:path>
                </a:pathLst>
              </a:custGeom>
              <a:solidFill>
                <a:srgbClr val="81B0C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C6254439-CBF8-1B39-0AAD-2D28891B6DC5}"/>
                  </a:ext>
                </a:extLst>
              </p:cNvPr>
              <p:cNvSpPr/>
              <p:nvPr/>
            </p:nvSpPr>
            <p:spPr>
              <a:xfrm>
                <a:off x="9348299" y="4708415"/>
                <a:ext cx="634125" cy="993617"/>
              </a:xfrm>
              <a:custGeom>
                <a:avLst/>
                <a:gdLst>
                  <a:gd name="connsiteX0" fmla="*/ 414863 w 634125"/>
                  <a:gd name="connsiteY0" fmla="*/ 847587 h 993617"/>
                  <a:gd name="connsiteX1" fmla="*/ 417910 w 634125"/>
                  <a:gd name="connsiteY1" fmla="*/ 923787 h 993617"/>
                  <a:gd name="connsiteX2" fmla="*/ 448200 w 634125"/>
                  <a:gd name="connsiteY2" fmla="*/ 917215 h 993617"/>
                  <a:gd name="connsiteX3" fmla="*/ 437342 w 634125"/>
                  <a:gd name="connsiteY3" fmla="*/ 843778 h 993617"/>
                  <a:gd name="connsiteX4" fmla="*/ 414863 w 634125"/>
                  <a:gd name="connsiteY4" fmla="*/ 847587 h 993617"/>
                  <a:gd name="connsiteX5" fmla="*/ 197788 w 634125"/>
                  <a:gd name="connsiteY5" fmla="*/ 728335 h 993617"/>
                  <a:gd name="connsiteX6" fmla="*/ 244746 w 634125"/>
                  <a:gd name="connsiteY6" fmla="*/ 958649 h 993617"/>
                  <a:gd name="connsiteX7" fmla="*/ 412195 w 634125"/>
                  <a:gd name="connsiteY7" fmla="*/ 961697 h 993617"/>
                  <a:gd name="connsiteX8" fmla="*/ 402098 w 634125"/>
                  <a:gd name="connsiteY8" fmla="*/ 823013 h 993617"/>
                  <a:gd name="connsiteX9" fmla="*/ 394859 w 634125"/>
                  <a:gd name="connsiteY9" fmla="*/ 720524 h 993617"/>
                  <a:gd name="connsiteX10" fmla="*/ 197788 w 634125"/>
                  <a:gd name="connsiteY10" fmla="*/ 728335 h 993617"/>
                  <a:gd name="connsiteX11" fmla="*/ 408576 w 634125"/>
                  <a:gd name="connsiteY11" fmla="*/ 721000 h 993617"/>
                  <a:gd name="connsiteX12" fmla="*/ 412957 w 634125"/>
                  <a:gd name="connsiteY12" fmla="*/ 829490 h 993617"/>
                  <a:gd name="connsiteX13" fmla="*/ 449343 w 634125"/>
                  <a:gd name="connsiteY13" fmla="*/ 823108 h 993617"/>
                  <a:gd name="connsiteX14" fmla="*/ 437056 w 634125"/>
                  <a:gd name="connsiteY14" fmla="*/ 717857 h 993617"/>
                  <a:gd name="connsiteX15" fmla="*/ 408576 w 634125"/>
                  <a:gd name="connsiteY15" fmla="*/ 721000 h 993617"/>
                  <a:gd name="connsiteX16" fmla="*/ 479252 w 634125"/>
                  <a:gd name="connsiteY16" fmla="*/ 715190 h 993617"/>
                  <a:gd name="connsiteX17" fmla="*/ 458677 w 634125"/>
                  <a:gd name="connsiteY17" fmla="*/ 715190 h 993617"/>
                  <a:gd name="connsiteX18" fmla="*/ 471345 w 634125"/>
                  <a:gd name="connsiteY18" fmla="*/ 808440 h 993617"/>
                  <a:gd name="connsiteX19" fmla="*/ 494778 w 634125"/>
                  <a:gd name="connsiteY19" fmla="*/ 802439 h 993617"/>
                  <a:gd name="connsiteX20" fmla="*/ 479252 w 634125"/>
                  <a:gd name="connsiteY20" fmla="*/ 715095 h 993617"/>
                  <a:gd name="connsiteX21" fmla="*/ 586313 w 634125"/>
                  <a:gd name="connsiteY21" fmla="*/ 813011 h 993617"/>
                  <a:gd name="connsiteX22" fmla="*/ 614220 w 634125"/>
                  <a:gd name="connsiteY22" fmla="*/ 756528 h 993617"/>
                  <a:gd name="connsiteX23" fmla="*/ 596028 w 634125"/>
                  <a:gd name="connsiteY23" fmla="*/ 694806 h 993617"/>
                  <a:gd name="connsiteX24" fmla="*/ 563834 w 634125"/>
                  <a:gd name="connsiteY24" fmla="*/ 683281 h 993617"/>
                  <a:gd name="connsiteX25" fmla="*/ 496491 w 634125"/>
                  <a:gd name="connsiteY25" fmla="*/ 714143 h 993617"/>
                  <a:gd name="connsiteX26" fmla="*/ 508588 w 634125"/>
                  <a:gd name="connsiteY26" fmla="*/ 799868 h 993617"/>
                  <a:gd name="connsiteX27" fmla="*/ 582407 w 634125"/>
                  <a:gd name="connsiteY27" fmla="*/ 801867 h 993617"/>
                  <a:gd name="connsiteX28" fmla="*/ 538211 w 634125"/>
                  <a:gd name="connsiteY28" fmla="*/ 813011 h 993617"/>
                  <a:gd name="connsiteX29" fmla="*/ 585836 w 634125"/>
                  <a:gd name="connsiteY29" fmla="*/ 813011 h 993617"/>
                  <a:gd name="connsiteX30" fmla="*/ 393622 w 634125"/>
                  <a:gd name="connsiteY30" fmla="*/ 686996 h 993617"/>
                  <a:gd name="connsiteX31" fmla="*/ 344091 w 634125"/>
                  <a:gd name="connsiteY31" fmla="*/ 589651 h 993617"/>
                  <a:gd name="connsiteX32" fmla="*/ 293895 w 634125"/>
                  <a:gd name="connsiteY32" fmla="*/ 642705 h 993617"/>
                  <a:gd name="connsiteX33" fmla="*/ 393622 w 634125"/>
                  <a:gd name="connsiteY33" fmla="*/ 686996 h 993617"/>
                  <a:gd name="connsiteX34" fmla="*/ 429435 w 634125"/>
                  <a:gd name="connsiteY34" fmla="*/ 580983 h 993617"/>
                  <a:gd name="connsiteX35" fmla="*/ 415053 w 634125"/>
                  <a:gd name="connsiteY35" fmla="*/ 686901 h 993617"/>
                  <a:gd name="connsiteX36" fmla="*/ 472774 w 634125"/>
                  <a:gd name="connsiteY36" fmla="*/ 595556 h 993617"/>
                  <a:gd name="connsiteX37" fmla="*/ 429435 w 634125"/>
                  <a:gd name="connsiteY37" fmla="*/ 580983 h 993617"/>
                  <a:gd name="connsiteX38" fmla="*/ 388764 w 634125"/>
                  <a:gd name="connsiteY38" fmla="*/ 566505 h 993617"/>
                  <a:gd name="connsiteX39" fmla="*/ 362855 w 634125"/>
                  <a:gd name="connsiteY39" fmla="*/ 571553 h 993617"/>
                  <a:gd name="connsiteX40" fmla="*/ 355616 w 634125"/>
                  <a:gd name="connsiteY40" fmla="*/ 579840 h 993617"/>
                  <a:gd name="connsiteX41" fmla="*/ 408385 w 634125"/>
                  <a:gd name="connsiteY41" fmla="*/ 682424 h 993617"/>
                  <a:gd name="connsiteX42" fmla="*/ 419244 w 634125"/>
                  <a:gd name="connsiteY42" fmla="*/ 579744 h 993617"/>
                  <a:gd name="connsiteX43" fmla="*/ 388764 w 634125"/>
                  <a:gd name="connsiteY43" fmla="*/ 566505 h 993617"/>
                  <a:gd name="connsiteX44" fmla="*/ 362666 w 634125"/>
                  <a:gd name="connsiteY44" fmla="*/ 532024 h 993617"/>
                  <a:gd name="connsiteX45" fmla="*/ 365999 w 634125"/>
                  <a:gd name="connsiteY45" fmla="*/ 556218 h 993617"/>
                  <a:gd name="connsiteX46" fmla="*/ 362666 w 634125"/>
                  <a:gd name="connsiteY46" fmla="*/ 532024 h 993617"/>
                  <a:gd name="connsiteX47" fmla="*/ 327041 w 634125"/>
                  <a:gd name="connsiteY47" fmla="*/ 520308 h 993617"/>
                  <a:gd name="connsiteX48" fmla="*/ 274464 w 634125"/>
                  <a:gd name="connsiteY48" fmla="*/ 501258 h 993617"/>
                  <a:gd name="connsiteX49" fmla="*/ 255414 w 634125"/>
                  <a:gd name="connsiteY49" fmla="*/ 552122 h 993617"/>
                  <a:gd name="connsiteX50" fmla="*/ 268368 w 634125"/>
                  <a:gd name="connsiteY50" fmla="*/ 596413 h 993617"/>
                  <a:gd name="connsiteX51" fmla="*/ 274749 w 634125"/>
                  <a:gd name="connsiteY51" fmla="*/ 607843 h 993617"/>
                  <a:gd name="connsiteX52" fmla="*/ 314755 w 634125"/>
                  <a:gd name="connsiteY52" fmla="*/ 595651 h 993617"/>
                  <a:gd name="connsiteX53" fmla="*/ 354569 w 634125"/>
                  <a:gd name="connsiteY53" fmla="*/ 565361 h 993617"/>
                  <a:gd name="connsiteX54" fmla="*/ 354569 w 634125"/>
                  <a:gd name="connsiteY54" fmla="*/ 552503 h 993617"/>
                  <a:gd name="connsiteX55" fmla="*/ 326566 w 634125"/>
                  <a:gd name="connsiteY55" fmla="*/ 545455 h 993617"/>
                  <a:gd name="connsiteX56" fmla="*/ 352664 w 634125"/>
                  <a:gd name="connsiteY56" fmla="*/ 536977 h 993617"/>
                  <a:gd name="connsiteX57" fmla="*/ 352664 w 634125"/>
                  <a:gd name="connsiteY57" fmla="*/ 531834 h 993617"/>
                  <a:gd name="connsiteX58" fmla="*/ 327041 w 634125"/>
                  <a:gd name="connsiteY58" fmla="*/ 520308 h 993617"/>
                  <a:gd name="connsiteX59" fmla="*/ 194834 w 634125"/>
                  <a:gd name="connsiteY59" fmla="*/ 496305 h 993617"/>
                  <a:gd name="connsiteX60" fmla="*/ 240936 w 634125"/>
                  <a:gd name="connsiteY60" fmla="*/ 524880 h 993617"/>
                  <a:gd name="connsiteX61" fmla="*/ 244270 w 634125"/>
                  <a:gd name="connsiteY61" fmla="*/ 505259 h 993617"/>
                  <a:gd name="connsiteX62" fmla="*/ 194834 w 634125"/>
                  <a:gd name="connsiteY62" fmla="*/ 496305 h 993617"/>
                  <a:gd name="connsiteX63" fmla="*/ 336377 w 634125"/>
                  <a:gd name="connsiteY63" fmla="*/ 501735 h 993617"/>
                  <a:gd name="connsiteX64" fmla="*/ 334566 w 634125"/>
                  <a:gd name="connsiteY64" fmla="*/ 503449 h 993617"/>
                  <a:gd name="connsiteX65" fmla="*/ 380478 w 634125"/>
                  <a:gd name="connsiteY65" fmla="*/ 516403 h 993617"/>
                  <a:gd name="connsiteX66" fmla="*/ 406956 w 634125"/>
                  <a:gd name="connsiteY66" fmla="*/ 495924 h 993617"/>
                  <a:gd name="connsiteX67" fmla="*/ 336377 w 634125"/>
                  <a:gd name="connsiteY67" fmla="*/ 501925 h 993617"/>
                  <a:gd name="connsiteX68" fmla="*/ 466203 w 634125"/>
                  <a:gd name="connsiteY68" fmla="*/ 541168 h 993617"/>
                  <a:gd name="connsiteX69" fmla="*/ 454201 w 634125"/>
                  <a:gd name="connsiteY69" fmla="*/ 496877 h 993617"/>
                  <a:gd name="connsiteX70" fmla="*/ 394859 w 634125"/>
                  <a:gd name="connsiteY70" fmla="*/ 521261 h 993617"/>
                  <a:gd name="connsiteX71" fmla="*/ 398670 w 634125"/>
                  <a:gd name="connsiteY71" fmla="*/ 533358 h 993617"/>
                  <a:gd name="connsiteX72" fmla="*/ 421816 w 634125"/>
                  <a:gd name="connsiteY72" fmla="*/ 536025 h 993617"/>
                  <a:gd name="connsiteX73" fmla="*/ 400955 w 634125"/>
                  <a:gd name="connsiteY73" fmla="*/ 540311 h 993617"/>
                  <a:gd name="connsiteX74" fmla="*/ 400194 w 634125"/>
                  <a:gd name="connsiteY74" fmla="*/ 560123 h 993617"/>
                  <a:gd name="connsiteX75" fmla="*/ 460868 w 634125"/>
                  <a:gd name="connsiteY75" fmla="*/ 568410 h 993617"/>
                  <a:gd name="connsiteX76" fmla="*/ 466203 w 634125"/>
                  <a:gd name="connsiteY76" fmla="*/ 541168 h 993617"/>
                  <a:gd name="connsiteX77" fmla="*/ 175499 w 634125"/>
                  <a:gd name="connsiteY77" fmla="*/ 507545 h 993617"/>
                  <a:gd name="connsiteX78" fmla="*/ 144066 w 634125"/>
                  <a:gd name="connsiteY78" fmla="*/ 474589 h 993617"/>
                  <a:gd name="connsiteX79" fmla="*/ 21766 w 634125"/>
                  <a:gd name="connsiteY79" fmla="*/ 550789 h 993617"/>
                  <a:gd name="connsiteX80" fmla="*/ 73581 w 634125"/>
                  <a:gd name="connsiteY80" fmla="*/ 807964 h 993617"/>
                  <a:gd name="connsiteX81" fmla="*/ 204074 w 634125"/>
                  <a:gd name="connsiteY81" fmla="*/ 856922 h 993617"/>
                  <a:gd name="connsiteX82" fmla="*/ 188358 w 634125"/>
                  <a:gd name="connsiteY82" fmla="*/ 729954 h 993617"/>
                  <a:gd name="connsiteX83" fmla="*/ 141971 w 634125"/>
                  <a:gd name="connsiteY83" fmla="*/ 728144 h 993617"/>
                  <a:gd name="connsiteX84" fmla="*/ 163307 w 634125"/>
                  <a:gd name="connsiteY84" fmla="*/ 710999 h 993617"/>
                  <a:gd name="connsiteX85" fmla="*/ 156354 w 634125"/>
                  <a:gd name="connsiteY85" fmla="*/ 690044 h 993617"/>
                  <a:gd name="connsiteX86" fmla="*/ 182452 w 634125"/>
                  <a:gd name="connsiteY86" fmla="*/ 704808 h 993617"/>
                  <a:gd name="connsiteX87" fmla="*/ 183691 w 634125"/>
                  <a:gd name="connsiteY87" fmla="*/ 627560 h 993617"/>
                  <a:gd name="connsiteX88" fmla="*/ 193216 w 634125"/>
                  <a:gd name="connsiteY88" fmla="*/ 611653 h 993617"/>
                  <a:gd name="connsiteX89" fmla="*/ 193216 w 634125"/>
                  <a:gd name="connsiteY89" fmla="*/ 668803 h 993617"/>
                  <a:gd name="connsiteX90" fmla="*/ 197597 w 634125"/>
                  <a:gd name="connsiteY90" fmla="*/ 709380 h 993617"/>
                  <a:gd name="connsiteX91" fmla="*/ 361332 w 634125"/>
                  <a:gd name="connsiteY91" fmla="*/ 695949 h 993617"/>
                  <a:gd name="connsiteX92" fmla="*/ 317422 w 634125"/>
                  <a:gd name="connsiteY92" fmla="*/ 676233 h 993617"/>
                  <a:gd name="connsiteX93" fmla="*/ 277989 w 634125"/>
                  <a:gd name="connsiteY93" fmla="*/ 652325 h 993617"/>
                  <a:gd name="connsiteX94" fmla="*/ 291228 w 634125"/>
                  <a:gd name="connsiteY94" fmla="*/ 620226 h 993617"/>
                  <a:gd name="connsiteX95" fmla="*/ 253128 w 634125"/>
                  <a:gd name="connsiteY95" fmla="*/ 586031 h 993617"/>
                  <a:gd name="connsiteX96" fmla="*/ 242745 w 634125"/>
                  <a:gd name="connsiteY96" fmla="*/ 543549 h 993617"/>
                  <a:gd name="connsiteX97" fmla="*/ 175499 w 634125"/>
                  <a:gd name="connsiteY97" fmla="*/ 507450 h 993617"/>
                  <a:gd name="connsiteX98" fmla="*/ 442866 w 634125"/>
                  <a:gd name="connsiteY98" fmla="*/ 478399 h 993617"/>
                  <a:gd name="connsiteX99" fmla="*/ 471441 w 634125"/>
                  <a:gd name="connsiteY99" fmla="*/ 572315 h 993617"/>
                  <a:gd name="connsiteX100" fmla="*/ 484490 w 634125"/>
                  <a:gd name="connsiteY100" fmla="*/ 591365 h 993617"/>
                  <a:gd name="connsiteX101" fmla="*/ 420196 w 634125"/>
                  <a:gd name="connsiteY101" fmla="*/ 698807 h 993617"/>
                  <a:gd name="connsiteX102" fmla="*/ 476394 w 634125"/>
                  <a:gd name="connsiteY102" fmla="*/ 689282 h 993617"/>
                  <a:gd name="connsiteX103" fmla="*/ 492967 w 634125"/>
                  <a:gd name="connsiteY103" fmla="*/ 659088 h 993617"/>
                  <a:gd name="connsiteX104" fmla="*/ 528115 w 634125"/>
                  <a:gd name="connsiteY104" fmla="*/ 550408 h 993617"/>
                  <a:gd name="connsiteX105" fmla="*/ 532687 w 634125"/>
                  <a:gd name="connsiteY105" fmla="*/ 520594 h 993617"/>
                  <a:gd name="connsiteX106" fmla="*/ 507159 w 634125"/>
                  <a:gd name="connsiteY106" fmla="*/ 492972 h 993617"/>
                  <a:gd name="connsiteX107" fmla="*/ 467346 w 634125"/>
                  <a:gd name="connsiteY107" fmla="*/ 455348 h 993617"/>
                  <a:gd name="connsiteX108" fmla="*/ 442390 w 634125"/>
                  <a:gd name="connsiteY108" fmla="*/ 478399 h 993617"/>
                  <a:gd name="connsiteX109" fmla="*/ 91298 w 634125"/>
                  <a:gd name="connsiteY109" fmla="*/ 152072 h 993617"/>
                  <a:gd name="connsiteX110" fmla="*/ 79582 w 634125"/>
                  <a:gd name="connsiteY110" fmla="*/ 233225 h 993617"/>
                  <a:gd name="connsiteX111" fmla="*/ 152925 w 634125"/>
                  <a:gd name="connsiteY111" fmla="*/ 268753 h 993617"/>
                  <a:gd name="connsiteX112" fmla="*/ 155877 w 634125"/>
                  <a:gd name="connsiteY112" fmla="*/ 237892 h 993617"/>
                  <a:gd name="connsiteX113" fmla="*/ 156925 w 634125"/>
                  <a:gd name="connsiteY113" fmla="*/ 121116 h 993617"/>
                  <a:gd name="connsiteX114" fmla="*/ 91298 w 634125"/>
                  <a:gd name="connsiteY114" fmla="*/ 152072 h 993617"/>
                  <a:gd name="connsiteX115" fmla="*/ 216742 w 634125"/>
                  <a:gd name="connsiteY115" fmla="*/ 40058 h 993617"/>
                  <a:gd name="connsiteX116" fmla="*/ 109872 w 634125"/>
                  <a:gd name="connsiteY116" fmla="*/ 116258 h 993617"/>
                  <a:gd name="connsiteX117" fmla="*/ 143780 w 634125"/>
                  <a:gd name="connsiteY117" fmla="*/ 106733 h 993617"/>
                  <a:gd name="connsiteX118" fmla="*/ 160069 w 634125"/>
                  <a:gd name="connsiteY118" fmla="*/ 107400 h 993617"/>
                  <a:gd name="connsiteX119" fmla="*/ 188072 w 634125"/>
                  <a:gd name="connsiteY119" fmla="*/ 71586 h 993617"/>
                  <a:gd name="connsiteX120" fmla="*/ 212075 w 634125"/>
                  <a:gd name="connsiteY120" fmla="*/ 51011 h 993617"/>
                  <a:gd name="connsiteX121" fmla="*/ 222648 w 634125"/>
                  <a:gd name="connsiteY121" fmla="*/ 42820 h 993617"/>
                  <a:gd name="connsiteX122" fmla="*/ 216742 w 634125"/>
                  <a:gd name="connsiteY122" fmla="*/ 40058 h 993617"/>
                  <a:gd name="connsiteX123" fmla="*/ 423434 w 634125"/>
                  <a:gd name="connsiteY123" fmla="*/ 50726 h 993617"/>
                  <a:gd name="connsiteX124" fmla="*/ 268653 w 634125"/>
                  <a:gd name="connsiteY124" fmla="*/ 31676 h 993617"/>
                  <a:gd name="connsiteX125" fmla="*/ 169117 w 634125"/>
                  <a:gd name="connsiteY125" fmla="*/ 115496 h 993617"/>
                  <a:gd name="connsiteX126" fmla="*/ 163402 w 634125"/>
                  <a:gd name="connsiteY126" fmla="*/ 220271 h 993617"/>
                  <a:gd name="connsiteX127" fmla="*/ 172927 w 634125"/>
                  <a:gd name="connsiteY127" fmla="*/ 277421 h 993617"/>
                  <a:gd name="connsiteX128" fmla="*/ 140828 w 634125"/>
                  <a:gd name="connsiteY128" fmla="*/ 286946 h 993617"/>
                  <a:gd name="connsiteX129" fmla="*/ 111491 w 634125"/>
                  <a:gd name="connsiteY129" fmla="*/ 245417 h 993617"/>
                  <a:gd name="connsiteX130" fmla="*/ 63961 w 634125"/>
                  <a:gd name="connsiteY130" fmla="*/ 286422 h 993617"/>
                  <a:gd name="connsiteX131" fmla="*/ 63866 w 634125"/>
                  <a:gd name="connsiteY131" fmla="*/ 288280 h 993617"/>
                  <a:gd name="connsiteX132" fmla="*/ 117016 w 634125"/>
                  <a:gd name="connsiteY132" fmla="*/ 358193 h 993617"/>
                  <a:gd name="connsiteX133" fmla="*/ 145591 w 634125"/>
                  <a:gd name="connsiteY133" fmla="*/ 344667 h 993617"/>
                  <a:gd name="connsiteX134" fmla="*/ 132446 w 634125"/>
                  <a:gd name="connsiteY134" fmla="*/ 374290 h 993617"/>
                  <a:gd name="connsiteX135" fmla="*/ 135209 w 634125"/>
                  <a:gd name="connsiteY135" fmla="*/ 392388 h 993617"/>
                  <a:gd name="connsiteX136" fmla="*/ 166736 w 634125"/>
                  <a:gd name="connsiteY136" fmla="*/ 465826 h 993617"/>
                  <a:gd name="connsiteX137" fmla="*/ 248937 w 634125"/>
                  <a:gd name="connsiteY137" fmla="*/ 494401 h 993617"/>
                  <a:gd name="connsiteX138" fmla="*/ 292181 w 634125"/>
                  <a:gd name="connsiteY138" fmla="*/ 485733 h 993617"/>
                  <a:gd name="connsiteX139" fmla="*/ 244556 w 634125"/>
                  <a:gd name="connsiteY139" fmla="*/ 446966 h 993617"/>
                  <a:gd name="connsiteX140" fmla="*/ 212456 w 634125"/>
                  <a:gd name="connsiteY140" fmla="*/ 389054 h 993617"/>
                  <a:gd name="connsiteX141" fmla="*/ 319613 w 634125"/>
                  <a:gd name="connsiteY141" fmla="*/ 483351 h 993617"/>
                  <a:gd name="connsiteX142" fmla="*/ 438389 w 634125"/>
                  <a:gd name="connsiteY142" fmla="*/ 455348 h 993617"/>
                  <a:gd name="connsiteX143" fmla="*/ 468107 w 634125"/>
                  <a:gd name="connsiteY143" fmla="*/ 418677 h 993617"/>
                  <a:gd name="connsiteX144" fmla="*/ 514971 w 634125"/>
                  <a:gd name="connsiteY144" fmla="*/ 230653 h 993617"/>
                  <a:gd name="connsiteX145" fmla="*/ 504112 w 634125"/>
                  <a:gd name="connsiteY145" fmla="*/ 155501 h 993617"/>
                  <a:gd name="connsiteX146" fmla="*/ 441247 w 634125"/>
                  <a:gd name="connsiteY146" fmla="*/ 135880 h 993617"/>
                  <a:gd name="connsiteX147" fmla="*/ 480870 w 634125"/>
                  <a:gd name="connsiteY147" fmla="*/ 111591 h 993617"/>
                  <a:gd name="connsiteX148" fmla="*/ 423149 w 634125"/>
                  <a:gd name="connsiteY148" fmla="*/ 51011 h 993617"/>
                  <a:gd name="connsiteX149" fmla="*/ 499634 w 634125"/>
                  <a:gd name="connsiteY149" fmla="*/ 685948 h 993617"/>
                  <a:gd name="connsiteX150" fmla="*/ 612220 w 634125"/>
                  <a:gd name="connsiteY150" fmla="*/ 685948 h 993617"/>
                  <a:gd name="connsiteX151" fmla="*/ 632223 w 634125"/>
                  <a:gd name="connsiteY151" fmla="*/ 745099 h 993617"/>
                  <a:gd name="connsiteX152" fmla="*/ 602505 w 634125"/>
                  <a:gd name="connsiteY152" fmla="*/ 824728 h 993617"/>
                  <a:gd name="connsiteX153" fmla="*/ 531639 w 634125"/>
                  <a:gd name="connsiteY153" fmla="*/ 826061 h 993617"/>
                  <a:gd name="connsiteX154" fmla="*/ 523067 w 634125"/>
                  <a:gd name="connsiteY154" fmla="*/ 814726 h 993617"/>
                  <a:gd name="connsiteX155" fmla="*/ 473727 w 634125"/>
                  <a:gd name="connsiteY155" fmla="*/ 823108 h 993617"/>
                  <a:gd name="connsiteX156" fmla="*/ 457535 w 634125"/>
                  <a:gd name="connsiteY156" fmla="*/ 841396 h 993617"/>
                  <a:gd name="connsiteX157" fmla="*/ 465631 w 634125"/>
                  <a:gd name="connsiteY157" fmla="*/ 921597 h 993617"/>
                  <a:gd name="connsiteX158" fmla="*/ 427531 w 634125"/>
                  <a:gd name="connsiteY158" fmla="*/ 943314 h 993617"/>
                  <a:gd name="connsiteX159" fmla="*/ 429246 w 634125"/>
                  <a:gd name="connsiteY159" fmla="*/ 967507 h 993617"/>
                  <a:gd name="connsiteX160" fmla="*/ 396574 w 634125"/>
                  <a:gd name="connsiteY160" fmla="*/ 988558 h 993617"/>
                  <a:gd name="connsiteX161" fmla="*/ 233697 w 634125"/>
                  <a:gd name="connsiteY161" fmla="*/ 980556 h 993617"/>
                  <a:gd name="connsiteX162" fmla="*/ 200741 w 634125"/>
                  <a:gd name="connsiteY162" fmla="*/ 877020 h 993617"/>
                  <a:gd name="connsiteX163" fmla="*/ 87869 w 634125"/>
                  <a:gd name="connsiteY163" fmla="*/ 842539 h 993617"/>
                  <a:gd name="connsiteX164" fmla="*/ 55865 w 634125"/>
                  <a:gd name="connsiteY164" fmla="*/ 825013 h 993617"/>
                  <a:gd name="connsiteX165" fmla="*/ 52341 w 634125"/>
                  <a:gd name="connsiteY165" fmla="*/ 782817 h 993617"/>
                  <a:gd name="connsiteX166" fmla="*/ 36529 w 634125"/>
                  <a:gd name="connsiteY166" fmla="*/ 658992 h 993617"/>
                  <a:gd name="connsiteX167" fmla="*/ 17479 w 634125"/>
                  <a:gd name="connsiteY167" fmla="*/ 604890 h 993617"/>
                  <a:gd name="connsiteX168" fmla="*/ -142 w 634125"/>
                  <a:gd name="connsiteY168" fmla="*/ 550122 h 993617"/>
                  <a:gd name="connsiteX169" fmla="*/ 34815 w 634125"/>
                  <a:gd name="connsiteY169" fmla="*/ 512784 h 993617"/>
                  <a:gd name="connsiteX170" fmla="*/ 101490 w 634125"/>
                  <a:gd name="connsiteY170" fmla="*/ 471636 h 993617"/>
                  <a:gd name="connsiteX171" fmla="*/ 134160 w 634125"/>
                  <a:gd name="connsiteY171" fmla="*/ 450490 h 993617"/>
                  <a:gd name="connsiteX172" fmla="*/ 121683 w 634125"/>
                  <a:gd name="connsiteY172" fmla="*/ 417439 h 993617"/>
                  <a:gd name="connsiteX173" fmla="*/ 112158 w 634125"/>
                  <a:gd name="connsiteY173" fmla="*/ 380958 h 993617"/>
                  <a:gd name="connsiteX174" fmla="*/ 65294 w 634125"/>
                  <a:gd name="connsiteY174" fmla="*/ 350764 h 993617"/>
                  <a:gd name="connsiteX175" fmla="*/ 51959 w 634125"/>
                  <a:gd name="connsiteY175" fmla="*/ 250560 h 993617"/>
                  <a:gd name="connsiteX176" fmla="*/ 59294 w 634125"/>
                  <a:gd name="connsiteY176" fmla="*/ 238845 h 993617"/>
                  <a:gd name="connsiteX177" fmla="*/ 56056 w 634125"/>
                  <a:gd name="connsiteY177" fmla="*/ 212080 h 993617"/>
                  <a:gd name="connsiteX178" fmla="*/ 92251 w 634125"/>
                  <a:gd name="connsiteY178" fmla="*/ 119020 h 993617"/>
                  <a:gd name="connsiteX179" fmla="*/ 185786 w 634125"/>
                  <a:gd name="connsiteY179" fmla="*/ 33295 h 993617"/>
                  <a:gd name="connsiteX180" fmla="*/ 233411 w 634125"/>
                  <a:gd name="connsiteY180" fmla="*/ 12817 h 993617"/>
                  <a:gd name="connsiteX181" fmla="*/ 437151 w 634125"/>
                  <a:gd name="connsiteY181" fmla="*/ 32724 h 993617"/>
                  <a:gd name="connsiteX182" fmla="*/ 504683 w 634125"/>
                  <a:gd name="connsiteY182" fmla="*/ 107495 h 993617"/>
                  <a:gd name="connsiteX183" fmla="*/ 512113 w 634125"/>
                  <a:gd name="connsiteY183" fmla="*/ 360384 h 993617"/>
                  <a:gd name="connsiteX184" fmla="*/ 498491 w 634125"/>
                  <a:gd name="connsiteY184" fmla="*/ 399341 h 993617"/>
                  <a:gd name="connsiteX185" fmla="*/ 482585 w 634125"/>
                  <a:gd name="connsiteY185" fmla="*/ 433917 h 993617"/>
                  <a:gd name="connsiteX186" fmla="*/ 518970 w 634125"/>
                  <a:gd name="connsiteY186" fmla="*/ 469731 h 993617"/>
                  <a:gd name="connsiteX187" fmla="*/ 552785 w 634125"/>
                  <a:gd name="connsiteY187" fmla="*/ 507831 h 993617"/>
                  <a:gd name="connsiteX188" fmla="*/ 542307 w 634125"/>
                  <a:gd name="connsiteY188" fmla="*/ 555456 h 993617"/>
                  <a:gd name="connsiteX189" fmla="*/ 499445 w 634125"/>
                  <a:gd name="connsiteY189" fmla="*/ 685281 h 993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</a:cxnLst>
                <a:rect l="l" t="t" r="r" b="b"/>
                <a:pathLst>
                  <a:path w="634125" h="993617">
                    <a:moveTo>
                      <a:pt x="414863" y="847587"/>
                    </a:moveTo>
                    <a:cubicBezTo>
                      <a:pt x="414005" y="868542"/>
                      <a:pt x="416958" y="902166"/>
                      <a:pt x="417910" y="923787"/>
                    </a:cubicBezTo>
                    <a:cubicBezTo>
                      <a:pt x="428387" y="923673"/>
                      <a:pt x="438675" y="921444"/>
                      <a:pt x="448200" y="917215"/>
                    </a:cubicBezTo>
                    <a:cubicBezTo>
                      <a:pt x="449439" y="891307"/>
                      <a:pt x="440009" y="867399"/>
                      <a:pt x="437342" y="843778"/>
                    </a:cubicBezTo>
                    <a:cubicBezTo>
                      <a:pt x="431816" y="842635"/>
                      <a:pt x="421625" y="848064"/>
                      <a:pt x="414863" y="847587"/>
                    </a:cubicBezTo>
                    <a:close/>
                    <a:moveTo>
                      <a:pt x="197788" y="728335"/>
                    </a:moveTo>
                    <a:cubicBezTo>
                      <a:pt x="205217" y="806563"/>
                      <a:pt x="220934" y="883773"/>
                      <a:pt x="244746" y="958649"/>
                    </a:cubicBezTo>
                    <a:cubicBezTo>
                      <a:pt x="298943" y="975127"/>
                      <a:pt x="364284" y="976556"/>
                      <a:pt x="412195" y="961697"/>
                    </a:cubicBezTo>
                    <a:cubicBezTo>
                      <a:pt x="403337" y="919501"/>
                      <a:pt x="407242" y="868066"/>
                      <a:pt x="402098" y="823013"/>
                    </a:cubicBezTo>
                    <a:cubicBezTo>
                      <a:pt x="398194" y="789104"/>
                      <a:pt x="400194" y="755100"/>
                      <a:pt x="394859" y="720524"/>
                    </a:cubicBezTo>
                    <a:cubicBezTo>
                      <a:pt x="336852" y="708427"/>
                      <a:pt x="254747" y="717667"/>
                      <a:pt x="197788" y="728335"/>
                    </a:cubicBezTo>
                    <a:close/>
                    <a:moveTo>
                      <a:pt x="408576" y="721000"/>
                    </a:moveTo>
                    <a:cubicBezTo>
                      <a:pt x="408099" y="757290"/>
                      <a:pt x="410196" y="793105"/>
                      <a:pt x="412957" y="829490"/>
                    </a:cubicBezTo>
                    <a:cubicBezTo>
                      <a:pt x="426864" y="827394"/>
                      <a:pt x="436389" y="825966"/>
                      <a:pt x="449343" y="823108"/>
                    </a:cubicBezTo>
                    <a:cubicBezTo>
                      <a:pt x="445152" y="788151"/>
                      <a:pt x="445628" y="748813"/>
                      <a:pt x="437056" y="717857"/>
                    </a:cubicBezTo>
                    <a:cubicBezTo>
                      <a:pt x="427435" y="717343"/>
                      <a:pt x="417815" y="718410"/>
                      <a:pt x="408576" y="721000"/>
                    </a:cubicBezTo>
                    <a:close/>
                    <a:moveTo>
                      <a:pt x="479252" y="715190"/>
                    </a:moveTo>
                    <a:cubicBezTo>
                      <a:pt x="472393" y="714333"/>
                      <a:pt x="465535" y="714333"/>
                      <a:pt x="458677" y="715190"/>
                    </a:cubicBezTo>
                    <a:cubicBezTo>
                      <a:pt x="461630" y="744717"/>
                      <a:pt x="468773" y="777388"/>
                      <a:pt x="471345" y="808440"/>
                    </a:cubicBezTo>
                    <a:cubicBezTo>
                      <a:pt x="479441" y="807554"/>
                      <a:pt x="487252" y="805535"/>
                      <a:pt x="494778" y="802439"/>
                    </a:cubicBezTo>
                    <a:cubicBezTo>
                      <a:pt x="494778" y="775198"/>
                      <a:pt x="492396" y="737669"/>
                      <a:pt x="479252" y="715095"/>
                    </a:cubicBezTo>
                    <a:close/>
                    <a:moveTo>
                      <a:pt x="586313" y="813011"/>
                    </a:moveTo>
                    <a:cubicBezTo>
                      <a:pt x="606981" y="807964"/>
                      <a:pt x="620030" y="782532"/>
                      <a:pt x="614220" y="756528"/>
                    </a:cubicBezTo>
                    <a:cubicBezTo>
                      <a:pt x="610316" y="739003"/>
                      <a:pt x="603457" y="706046"/>
                      <a:pt x="596028" y="694806"/>
                    </a:cubicBezTo>
                    <a:cubicBezTo>
                      <a:pt x="590503" y="686520"/>
                      <a:pt x="575645" y="675756"/>
                      <a:pt x="563834" y="683281"/>
                    </a:cubicBezTo>
                    <a:cubicBezTo>
                      <a:pt x="544784" y="695569"/>
                      <a:pt x="510588" y="699188"/>
                      <a:pt x="496491" y="714143"/>
                    </a:cubicBezTo>
                    <a:cubicBezTo>
                      <a:pt x="503064" y="742308"/>
                      <a:pt x="507064" y="770997"/>
                      <a:pt x="508588" y="799868"/>
                    </a:cubicBezTo>
                    <a:cubicBezTo>
                      <a:pt x="532782" y="801391"/>
                      <a:pt x="562405" y="793200"/>
                      <a:pt x="582407" y="801867"/>
                    </a:cubicBezTo>
                    <a:cubicBezTo>
                      <a:pt x="568406" y="806344"/>
                      <a:pt x="550308" y="806439"/>
                      <a:pt x="538211" y="813011"/>
                    </a:cubicBezTo>
                    <a:cubicBezTo>
                      <a:pt x="547736" y="817774"/>
                      <a:pt x="571167" y="816822"/>
                      <a:pt x="585836" y="813011"/>
                    </a:cubicBezTo>
                    <a:close/>
                    <a:moveTo>
                      <a:pt x="393622" y="686996"/>
                    </a:moveTo>
                    <a:cubicBezTo>
                      <a:pt x="379049" y="652706"/>
                      <a:pt x="365809" y="617273"/>
                      <a:pt x="344091" y="589651"/>
                    </a:cubicBezTo>
                    <a:cubicBezTo>
                      <a:pt x="323042" y="603843"/>
                      <a:pt x="299895" y="617083"/>
                      <a:pt x="293895" y="642705"/>
                    </a:cubicBezTo>
                    <a:cubicBezTo>
                      <a:pt x="325423" y="660993"/>
                      <a:pt x="358856" y="675833"/>
                      <a:pt x="393622" y="686996"/>
                    </a:cubicBezTo>
                    <a:close/>
                    <a:moveTo>
                      <a:pt x="429435" y="580983"/>
                    </a:moveTo>
                    <a:cubicBezTo>
                      <a:pt x="428103" y="615178"/>
                      <a:pt x="424197" y="660135"/>
                      <a:pt x="415053" y="686901"/>
                    </a:cubicBezTo>
                    <a:cubicBezTo>
                      <a:pt x="436294" y="657792"/>
                      <a:pt x="455629" y="627274"/>
                      <a:pt x="472774" y="595556"/>
                    </a:cubicBezTo>
                    <a:cubicBezTo>
                      <a:pt x="464392" y="580030"/>
                      <a:pt x="445438" y="573658"/>
                      <a:pt x="429435" y="580983"/>
                    </a:cubicBezTo>
                    <a:close/>
                    <a:moveTo>
                      <a:pt x="388764" y="566505"/>
                    </a:moveTo>
                    <a:cubicBezTo>
                      <a:pt x="380572" y="565648"/>
                      <a:pt x="373523" y="576030"/>
                      <a:pt x="362855" y="571553"/>
                    </a:cubicBezTo>
                    <a:cubicBezTo>
                      <a:pt x="360379" y="574220"/>
                      <a:pt x="358188" y="577173"/>
                      <a:pt x="355616" y="579840"/>
                    </a:cubicBezTo>
                    <a:cubicBezTo>
                      <a:pt x="379335" y="608415"/>
                      <a:pt x="390097" y="648801"/>
                      <a:pt x="408385" y="682424"/>
                    </a:cubicBezTo>
                    <a:cubicBezTo>
                      <a:pt x="417910" y="650134"/>
                      <a:pt x="417053" y="614892"/>
                      <a:pt x="419244" y="579744"/>
                    </a:cubicBezTo>
                    <a:cubicBezTo>
                      <a:pt x="405718" y="580602"/>
                      <a:pt x="398289" y="567553"/>
                      <a:pt x="388764" y="566505"/>
                    </a:cubicBezTo>
                    <a:close/>
                    <a:moveTo>
                      <a:pt x="362666" y="532024"/>
                    </a:moveTo>
                    <a:cubicBezTo>
                      <a:pt x="362475" y="540216"/>
                      <a:pt x="363618" y="548388"/>
                      <a:pt x="365999" y="556218"/>
                    </a:cubicBezTo>
                    <a:cubicBezTo>
                      <a:pt x="398099" y="566219"/>
                      <a:pt x="393050" y="512117"/>
                      <a:pt x="362666" y="532024"/>
                    </a:cubicBezTo>
                    <a:close/>
                    <a:moveTo>
                      <a:pt x="327041" y="520308"/>
                    </a:moveTo>
                    <a:cubicBezTo>
                      <a:pt x="310468" y="511536"/>
                      <a:pt x="292752" y="505126"/>
                      <a:pt x="274464" y="501258"/>
                    </a:cubicBezTo>
                    <a:cubicBezTo>
                      <a:pt x="252366" y="497067"/>
                      <a:pt x="254461" y="531548"/>
                      <a:pt x="255414" y="552122"/>
                    </a:cubicBezTo>
                    <a:cubicBezTo>
                      <a:pt x="257605" y="567429"/>
                      <a:pt x="261986" y="582335"/>
                      <a:pt x="268368" y="596413"/>
                    </a:cubicBezTo>
                    <a:cubicBezTo>
                      <a:pt x="270082" y="601462"/>
                      <a:pt x="270463" y="606796"/>
                      <a:pt x="274749" y="607843"/>
                    </a:cubicBezTo>
                    <a:cubicBezTo>
                      <a:pt x="282370" y="609558"/>
                      <a:pt x="307611" y="599556"/>
                      <a:pt x="314755" y="595651"/>
                    </a:cubicBezTo>
                    <a:cubicBezTo>
                      <a:pt x="328566" y="586297"/>
                      <a:pt x="341901" y="576182"/>
                      <a:pt x="354569" y="565361"/>
                    </a:cubicBezTo>
                    <a:cubicBezTo>
                      <a:pt x="354569" y="561076"/>
                      <a:pt x="354569" y="556789"/>
                      <a:pt x="354569" y="552503"/>
                    </a:cubicBezTo>
                    <a:cubicBezTo>
                      <a:pt x="345806" y="548179"/>
                      <a:pt x="336281" y="545769"/>
                      <a:pt x="326566" y="545455"/>
                    </a:cubicBezTo>
                    <a:cubicBezTo>
                      <a:pt x="334280" y="541549"/>
                      <a:pt x="345616" y="541549"/>
                      <a:pt x="352664" y="536977"/>
                    </a:cubicBezTo>
                    <a:cubicBezTo>
                      <a:pt x="352664" y="535263"/>
                      <a:pt x="352664" y="533548"/>
                      <a:pt x="352664" y="531834"/>
                    </a:cubicBezTo>
                    <a:cubicBezTo>
                      <a:pt x="343235" y="530348"/>
                      <a:pt x="334376" y="526366"/>
                      <a:pt x="327041" y="520308"/>
                    </a:cubicBezTo>
                    <a:close/>
                    <a:moveTo>
                      <a:pt x="194834" y="496305"/>
                    </a:moveTo>
                    <a:cubicBezTo>
                      <a:pt x="183309" y="507926"/>
                      <a:pt x="227029" y="523833"/>
                      <a:pt x="240936" y="524880"/>
                    </a:cubicBezTo>
                    <a:cubicBezTo>
                      <a:pt x="240936" y="517546"/>
                      <a:pt x="245127" y="510593"/>
                      <a:pt x="244270" y="505259"/>
                    </a:cubicBezTo>
                    <a:cubicBezTo>
                      <a:pt x="227792" y="501925"/>
                      <a:pt x="206074" y="504116"/>
                      <a:pt x="194834" y="496305"/>
                    </a:cubicBezTo>
                    <a:close/>
                    <a:moveTo>
                      <a:pt x="336377" y="501735"/>
                    </a:moveTo>
                    <a:cubicBezTo>
                      <a:pt x="336377" y="502877"/>
                      <a:pt x="334757" y="502497"/>
                      <a:pt x="334566" y="503449"/>
                    </a:cubicBezTo>
                    <a:cubicBezTo>
                      <a:pt x="347330" y="514060"/>
                      <a:pt x="363998" y="518765"/>
                      <a:pt x="380478" y="516403"/>
                    </a:cubicBezTo>
                    <a:cubicBezTo>
                      <a:pt x="390003" y="509736"/>
                      <a:pt x="397527" y="502116"/>
                      <a:pt x="406956" y="495924"/>
                    </a:cubicBezTo>
                    <a:cubicBezTo>
                      <a:pt x="385240" y="497830"/>
                      <a:pt x="357903" y="511450"/>
                      <a:pt x="336377" y="501925"/>
                    </a:cubicBezTo>
                    <a:close/>
                    <a:moveTo>
                      <a:pt x="466203" y="541168"/>
                    </a:moveTo>
                    <a:cubicBezTo>
                      <a:pt x="465631" y="528214"/>
                      <a:pt x="462202" y="501544"/>
                      <a:pt x="454201" y="496877"/>
                    </a:cubicBezTo>
                    <a:cubicBezTo>
                      <a:pt x="437437" y="487352"/>
                      <a:pt x="407528" y="516689"/>
                      <a:pt x="394859" y="521261"/>
                    </a:cubicBezTo>
                    <a:cubicBezTo>
                      <a:pt x="396765" y="525052"/>
                      <a:pt x="398099" y="529138"/>
                      <a:pt x="398670" y="533358"/>
                    </a:cubicBezTo>
                    <a:cubicBezTo>
                      <a:pt x="406481" y="531682"/>
                      <a:pt x="414577" y="532615"/>
                      <a:pt x="421816" y="536025"/>
                    </a:cubicBezTo>
                    <a:cubicBezTo>
                      <a:pt x="414672" y="535901"/>
                      <a:pt x="407528" y="537358"/>
                      <a:pt x="400955" y="540311"/>
                    </a:cubicBezTo>
                    <a:cubicBezTo>
                      <a:pt x="399146" y="545645"/>
                      <a:pt x="401432" y="552789"/>
                      <a:pt x="400194" y="560123"/>
                    </a:cubicBezTo>
                    <a:cubicBezTo>
                      <a:pt x="420005" y="565295"/>
                      <a:pt x="440389" y="568076"/>
                      <a:pt x="460868" y="568410"/>
                    </a:cubicBezTo>
                    <a:cubicBezTo>
                      <a:pt x="465535" y="560133"/>
                      <a:pt x="467346" y="550589"/>
                      <a:pt x="466203" y="541168"/>
                    </a:cubicBezTo>
                    <a:close/>
                    <a:moveTo>
                      <a:pt x="175499" y="507545"/>
                    </a:moveTo>
                    <a:cubicBezTo>
                      <a:pt x="171880" y="504973"/>
                      <a:pt x="146924" y="473255"/>
                      <a:pt x="144066" y="474589"/>
                    </a:cubicBezTo>
                    <a:cubicBezTo>
                      <a:pt x="99966" y="492019"/>
                      <a:pt x="58341" y="522214"/>
                      <a:pt x="21766" y="550789"/>
                    </a:cubicBezTo>
                    <a:cubicBezTo>
                      <a:pt x="56912" y="626226"/>
                      <a:pt x="71105" y="718810"/>
                      <a:pt x="73581" y="807964"/>
                    </a:cubicBezTo>
                    <a:cubicBezTo>
                      <a:pt x="113967" y="827014"/>
                      <a:pt x="149781" y="854064"/>
                      <a:pt x="204074" y="856922"/>
                    </a:cubicBezTo>
                    <a:cubicBezTo>
                      <a:pt x="197692" y="812059"/>
                      <a:pt x="191882" y="772149"/>
                      <a:pt x="188358" y="729954"/>
                    </a:cubicBezTo>
                    <a:cubicBezTo>
                      <a:pt x="174547" y="724239"/>
                      <a:pt x="154830" y="729954"/>
                      <a:pt x="141971" y="728144"/>
                    </a:cubicBezTo>
                    <a:cubicBezTo>
                      <a:pt x="141971" y="712714"/>
                      <a:pt x="161687" y="721381"/>
                      <a:pt x="163307" y="710999"/>
                    </a:cubicBezTo>
                    <a:cubicBezTo>
                      <a:pt x="164545" y="703093"/>
                      <a:pt x="152448" y="702522"/>
                      <a:pt x="156354" y="690044"/>
                    </a:cubicBezTo>
                    <a:cubicBezTo>
                      <a:pt x="166450" y="693759"/>
                      <a:pt x="171689" y="701855"/>
                      <a:pt x="182452" y="704808"/>
                    </a:cubicBezTo>
                    <a:cubicBezTo>
                      <a:pt x="191977" y="683376"/>
                      <a:pt x="182452" y="645467"/>
                      <a:pt x="183691" y="627560"/>
                    </a:cubicBezTo>
                    <a:cubicBezTo>
                      <a:pt x="183691" y="624226"/>
                      <a:pt x="185405" y="608510"/>
                      <a:pt x="193216" y="611653"/>
                    </a:cubicBezTo>
                    <a:cubicBezTo>
                      <a:pt x="201026" y="614796"/>
                      <a:pt x="193216" y="652230"/>
                      <a:pt x="193216" y="668803"/>
                    </a:cubicBezTo>
                    <a:cubicBezTo>
                      <a:pt x="193216" y="685377"/>
                      <a:pt x="191310" y="699569"/>
                      <a:pt x="197597" y="709380"/>
                    </a:cubicBezTo>
                    <a:cubicBezTo>
                      <a:pt x="251890" y="701893"/>
                      <a:pt x="306564" y="697407"/>
                      <a:pt x="361332" y="695949"/>
                    </a:cubicBezTo>
                    <a:cubicBezTo>
                      <a:pt x="346282" y="690263"/>
                      <a:pt x="331614" y="683681"/>
                      <a:pt x="317422" y="676233"/>
                    </a:cubicBezTo>
                    <a:cubicBezTo>
                      <a:pt x="308563" y="671185"/>
                      <a:pt x="280559" y="660802"/>
                      <a:pt x="277989" y="652325"/>
                    </a:cubicBezTo>
                    <a:cubicBezTo>
                      <a:pt x="273892" y="638895"/>
                      <a:pt x="288752" y="631751"/>
                      <a:pt x="291228" y="620226"/>
                    </a:cubicBezTo>
                    <a:cubicBezTo>
                      <a:pt x="264558" y="634704"/>
                      <a:pt x="259414" y="606224"/>
                      <a:pt x="253128" y="586031"/>
                    </a:cubicBezTo>
                    <a:cubicBezTo>
                      <a:pt x="248555" y="572181"/>
                      <a:pt x="245031" y="557970"/>
                      <a:pt x="242745" y="543549"/>
                    </a:cubicBezTo>
                    <a:cubicBezTo>
                      <a:pt x="219314" y="533434"/>
                      <a:pt x="196835" y="521356"/>
                      <a:pt x="175499" y="507450"/>
                    </a:cubicBezTo>
                    <a:close/>
                    <a:moveTo>
                      <a:pt x="442866" y="478399"/>
                    </a:moveTo>
                    <a:cubicBezTo>
                      <a:pt x="479727" y="460586"/>
                      <a:pt x="486300" y="545074"/>
                      <a:pt x="471441" y="572315"/>
                    </a:cubicBezTo>
                    <a:cubicBezTo>
                      <a:pt x="473631" y="580411"/>
                      <a:pt x="480966" y="583555"/>
                      <a:pt x="484490" y="591365"/>
                    </a:cubicBezTo>
                    <a:cubicBezTo>
                      <a:pt x="463916" y="628131"/>
                      <a:pt x="441152" y="662421"/>
                      <a:pt x="420196" y="698807"/>
                    </a:cubicBezTo>
                    <a:cubicBezTo>
                      <a:pt x="435722" y="689282"/>
                      <a:pt x="458296" y="697092"/>
                      <a:pt x="476394" y="689282"/>
                    </a:cubicBezTo>
                    <a:cubicBezTo>
                      <a:pt x="483061" y="686710"/>
                      <a:pt x="487919" y="671375"/>
                      <a:pt x="492967" y="659088"/>
                    </a:cubicBezTo>
                    <a:cubicBezTo>
                      <a:pt x="507827" y="623960"/>
                      <a:pt x="519638" y="587593"/>
                      <a:pt x="528115" y="550408"/>
                    </a:cubicBezTo>
                    <a:cubicBezTo>
                      <a:pt x="530781" y="540682"/>
                      <a:pt x="532306" y="530672"/>
                      <a:pt x="532687" y="520594"/>
                    </a:cubicBezTo>
                    <a:cubicBezTo>
                      <a:pt x="531067" y="508878"/>
                      <a:pt x="515255" y="500211"/>
                      <a:pt x="507159" y="492972"/>
                    </a:cubicBezTo>
                    <a:cubicBezTo>
                      <a:pt x="492301" y="479542"/>
                      <a:pt x="482871" y="467826"/>
                      <a:pt x="467346" y="455348"/>
                    </a:cubicBezTo>
                    <a:cubicBezTo>
                      <a:pt x="461059" y="464873"/>
                      <a:pt x="447533" y="470874"/>
                      <a:pt x="442390" y="478399"/>
                    </a:cubicBezTo>
                    <a:close/>
                    <a:moveTo>
                      <a:pt x="91298" y="152072"/>
                    </a:moveTo>
                    <a:cubicBezTo>
                      <a:pt x="73772" y="171122"/>
                      <a:pt x="77391" y="207508"/>
                      <a:pt x="79582" y="233225"/>
                    </a:cubicBezTo>
                    <a:cubicBezTo>
                      <a:pt x="111206" y="213318"/>
                      <a:pt x="153305" y="234844"/>
                      <a:pt x="152925" y="268753"/>
                    </a:cubicBezTo>
                    <a:cubicBezTo>
                      <a:pt x="168070" y="268753"/>
                      <a:pt x="158545" y="249703"/>
                      <a:pt x="155877" y="237892"/>
                    </a:cubicBezTo>
                    <a:cubicBezTo>
                      <a:pt x="146924" y="199030"/>
                      <a:pt x="170928" y="156739"/>
                      <a:pt x="156925" y="121116"/>
                    </a:cubicBezTo>
                    <a:cubicBezTo>
                      <a:pt x="131874" y="122497"/>
                      <a:pt x="108348" y="133603"/>
                      <a:pt x="91298" y="152072"/>
                    </a:cubicBezTo>
                    <a:close/>
                    <a:moveTo>
                      <a:pt x="216742" y="40058"/>
                    </a:moveTo>
                    <a:cubicBezTo>
                      <a:pt x="177023" y="51393"/>
                      <a:pt x="126159" y="80158"/>
                      <a:pt x="109872" y="116258"/>
                    </a:cubicBezTo>
                    <a:cubicBezTo>
                      <a:pt x="122540" y="114448"/>
                      <a:pt x="131303" y="108067"/>
                      <a:pt x="143780" y="106733"/>
                    </a:cubicBezTo>
                    <a:cubicBezTo>
                      <a:pt x="149210" y="107495"/>
                      <a:pt x="154639" y="107714"/>
                      <a:pt x="160069" y="107400"/>
                    </a:cubicBezTo>
                    <a:cubicBezTo>
                      <a:pt x="170832" y="104733"/>
                      <a:pt x="179881" y="80539"/>
                      <a:pt x="188072" y="71586"/>
                    </a:cubicBezTo>
                    <a:cubicBezTo>
                      <a:pt x="196263" y="62632"/>
                      <a:pt x="205503" y="59013"/>
                      <a:pt x="212075" y="51011"/>
                    </a:cubicBezTo>
                    <a:cubicBezTo>
                      <a:pt x="216266" y="49012"/>
                      <a:pt x="222457" y="49107"/>
                      <a:pt x="222648" y="42820"/>
                    </a:cubicBezTo>
                    <a:cubicBezTo>
                      <a:pt x="220838" y="41010"/>
                      <a:pt x="218933" y="39487"/>
                      <a:pt x="216742" y="40058"/>
                    </a:cubicBezTo>
                    <a:close/>
                    <a:moveTo>
                      <a:pt x="423434" y="50726"/>
                    </a:moveTo>
                    <a:cubicBezTo>
                      <a:pt x="382191" y="27485"/>
                      <a:pt x="312469" y="9959"/>
                      <a:pt x="268653" y="31676"/>
                    </a:cubicBezTo>
                    <a:cubicBezTo>
                      <a:pt x="233220" y="49297"/>
                      <a:pt x="185500" y="78539"/>
                      <a:pt x="169117" y="115496"/>
                    </a:cubicBezTo>
                    <a:cubicBezTo>
                      <a:pt x="184357" y="151119"/>
                      <a:pt x="164641" y="183885"/>
                      <a:pt x="163402" y="220271"/>
                    </a:cubicBezTo>
                    <a:cubicBezTo>
                      <a:pt x="162735" y="239321"/>
                      <a:pt x="172451" y="256370"/>
                      <a:pt x="172927" y="277421"/>
                    </a:cubicBezTo>
                    <a:cubicBezTo>
                      <a:pt x="167688" y="285994"/>
                      <a:pt x="151782" y="286946"/>
                      <a:pt x="140828" y="286946"/>
                    </a:cubicBezTo>
                    <a:cubicBezTo>
                      <a:pt x="137113" y="267896"/>
                      <a:pt x="130541" y="247512"/>
                      <a:pt x="111491" y="245417"/>
                    </a:cubicBezTo>
                    <a:cubicBezTo>
                      <a:pt x="87012" y="243617"/>
                      <a:pt x="65771" y="261971"/>
                      <a:pt x="63961" y="286422"/>
                    </a:cubicBezTo>
                    <a:cubicBezTo>
                      <a:pt x="63961" y="287041"/>
                      <a:pt x="63866" y="287660"/>
                      <a:pt x="63866" y="288280"/>
                    </a:cubicBezTo>
                    <a:cubicBezTo>
                      <a:pt x="62438" y="315807"/>
                      <a:pt x="85012" y="361336"/>
                      <a:pt x="117016" y="358193"/>
                    </a:cubicBezTo>
                    <a:cubicBezTo>
                      <a:pt x="129398" y="356955"/>
                      <a:pt x="132446" y="344572"/>
                      <a:pt x="145591" y="344667"/>
                    </a:cubicBezTo>
                    <a:cubicBezTo>
                      <a:pt x="152925" y="359241"/>
                      <a:pt x="134351" y="363717"/>
                      <a:pt x="132446" y="374290"/>
                    </a:cubicBezTo>
                    <a:cubicBezTo>
                      <a:pt x="132732" y="380405"/>
                      <a:pt x="133589" y="386473"/>
                      <a:pt x="135209" y="392388"/>
                    </a:cubicBezTo>
                    <a:cubicBezTo>
                      <a:pt x="141685" y="418410"/>
                      <a:pt x="152353" y="443213"/>
                      <a:pt x="166736" y="465826"/>
                    </a:cubicBezTo>
                    <a:cubicBezTo>
                      <a:pt x="182928" y="488971"/>
                      <a:pt x="214361" y="492496"/>
                      <a:pt x="248937" y="494401"/>
                    </a:cubicBezTo>
                    <a:cubicBezTo>
                      <a:pt x="255033" y="481256"/>
                      <a:pt x="277512" y="482304"/>
                      <a:pt x="292181" y="485733"/>
                    </a:cubicBezTo>
                    <a:cubicBezTo>
                      <a:pt x="274654" y="478780"/>
                      <a:pt x="258271" y="461920"/>
                      <a:pt x="244556" y="446966"/>
                    </a:cubicBezTo>
                    <a:cubicBezTo>
                      <a:pt x="229030" y="429821"/>
                      <a:pt x="213218" y="411438"/>
                      <a:pt x="212456" y="389054"/>
                    </a:cubicBezTo>
                    <a:cubicBezTo>
                      <a:pt x="241793" y="429821"/>
                      <a:pt x="266082" y="465254"/>
                      <a:pt x="319613" y="483351"/>
                    </a:cubicBezTo>
                    <a:cubicBezTo>
                      <a:pt x="359999" y="496972"/>
                      <a:pt x="407242" y="477160"/>
                      <a:pt x="438389" y="455348"/>
                    </a:cubicBezTo>
                    <a:cubicBezTo>
                      <a:pt x="450391" y="444937"/>
                      <a:pt x="460391" y="432526"/>
                      <a:pt x="468107" y="418677"/>
                    </a:cubicBezTo>
                    <a:cubicBezTo>
                      <a:pt x="502397" y="369337"/>
                      <a:pt x="518495" y="298947"/>
                      <a:pt x="514971" y="230653"/>
                    </a:cubicBezTo>
                    <a:cubicBezTo>
                      <a:pt x="513446" y="202078"/>
                      <a:pt x="513542" y="174456"/>
                      <a:pt x="504112" y="155501"/>
                    </a:cubicBezTo>
                    <a:cubicBezTo>
                      <a:pt x="494682" y="136546"/>
                      <a:pt x="460868" y="117972"/>
                      <a:pt x="441247" y="135880"/>
                    </a:cubicBezTo>
                    <a:cubicBezTo>
                      <a:pt x="437628" y="116830"/>
                      <a:pt x="457535" y="104733"/>
                      <a:pt x="480870" y="111591"/>
                    </a:cubicBezTo>
                    <a:cubicBezTo>
                      <a:pt x="464202" y="90160"/>
                      <a:pt x="446771" y="63966"/>
                      <a:pt x="423149" y="51011"/>
                    </a:cubicBezTo>
                    <a:close/>
                    <a:moveTo>
                      <a:pt x="499634" y="685948"/>
                    </a:moveTo>
                    <a:cubicBezTo>
                      <a:pt x="531829" y="669946"/>
                      <a:pt x="592027" y="642895"/>
                      <a:pt x="612220" y="685948"/>
                    </a:cubicBezTo>
                    <a:cubicBezTo>
                      <a:pt x="620602" y="705046"/>
                      <a:pt x="627270" y="724839"/>
                      <a:pt x="632223" y="745099"/>
                    </a:cubicBezTo>
                    <a:cubicBezTo>
                      <a:pt x="637747" y="768244"/>
                      <a:pt x="626317" y="816917"/>
                      <a:pt x="602505" y="824728"/>
                    </a:cubicBezTo>
                    <a:cubicBezTo>
                      <a:pt x="579360" y="831166"/>
                      <a:pt x="554975" y="831624"/>
                      <a:pt x="531639" y="826061"/>
                    </a:cubicBezTo>
                    <a:cubicBezTo>
                      <a:pt x="528115" y="822851"/>
                      <a:pt x="525162" y="819012"/>
                      <a:pt x="523067" y="814726"/>
                    </a:cubicBezTo>
                    <a:cubicBezTo>
                      <a:pt x="506207" y="813221"/>
                      <a:pt x="489157" y="816107"/>
                      <a:pt x="473727" y="823108"/>
                    </a:cubicBezTo>
                    <a:cubicBezTo>
                      <a:pt x="475060" y="836539"/>
                      <a:pt x="466012" y="838634"/>
                      <a:pt x="457535" y="841396"/>
                    </a:cubicBezTo>
                    <a:cubicBezTo>
                      <a:pt x="451248" y="866352"/>
                      <a:pt x="470107" y="898546"/>
                      <a:pt x="465631" y="921597"/>
                    </a:cubicBezTo>
                    <a:cubicBezTo>
                      <a:pt x="462392" y="937789"/>
                      <a:pt x="442484" y="940647"/>
                      <a:pt x="427531" y="943314"/>
                    </a:cubicBezTo>
                    <a:cubicBezTo>
                      <a:pt x="427245" y="951419"/>
                      <a:pt x="427912" y="959525"/>
                      <a:pt x="429246" y="967507"/>
                    </a:cubicBezTo>
                    <a:cubicBezTo>
                      <a:pt x="425816" y="979794"/>
                      <a:pt x="410862" y="986557"/>
                      <a:pt x="396574" y="988558"/>
                    </a:cubicBezTo>
                    <a:cubicBezTo>
                      <a:pt x="349806" y="994177"/>
                      <a:pt x="278750" y="996749"/>
                      <a:pt x="233697" y="980556"/>
                    </a:cubicBezTo>
                    <a:cubicBezTo>
                      <a:pt x="221123" y="949696"/>
                      <a:pt x="211218" y="912167"/>
                      <a:pt x="200741" y="877020"/>
                    </a:cubicBezTo>
                    <a:cubicBezTo>
                      <a:pt x="156830" y="881687"/>
                      <a:pt x="121302" y="857970"/>
                      <a:pt x="87869" y="842539"/>
                    </a:cubicBezTo>
                    <a:cubicBezTo>
                      <a:pt x="76248" y="837205"/>
                      <a:pt x="60247" y="834253"/>
                      <a:pt x="55865" y="825013"/>
                    </a:cubicBezTo>
                    <a:cubicBezTo>
                      <a:pt x="51484" y="815774"/>
                      <a:pt x="53388" y="799010"/>
                      <a:pt x="52341" y="782817"/>
                    </a:cubicBezTo>
                    <a:cubicBezTo>
                      <a:pt x="51102" y="741126"/>
                      <a:pt x="45769" y="699664"/>
                      <a:pt x="36529" y="658992"/>
                    </a:cubicBezTo>
                    <a:cubicBezTo>
                      <a:pt x="31577" y="639942"/>
                      <a:pt x="23099" y="623178"/>
                      <a:pt x="17479" y="604890"/>
                    </a:cubicBezTo>
                    <a:cubicBezTo>
                      <a:pt x="10335" y="587079"/>
                      <a:pt x="4430" y="568772"/>
                      <a:pt x="-142" y="550122"/>
                    </a:cubicBezTo>
                    <a:cubicBezTo>
                      <a:pt x="-3857" y="525071"/>
                      <a:pt x="19766" y="523642"/>
                      <a:pt x="34815" y="512784"/>
                    </a:cubicBezTo>
                    <a:cubicBezTo>
                      <a:pt x="58151" y="496020"/>
                      <a:pt x="76439" y="486780"/>
                      <a:pt x="101490" y="471636"/>
                    </a:cubicBezTo>
                    <a:cubicBezTo>
                      <a:pt x="109015" y="467064"/>
                      <a:pt x="131589" y="455729"/>
                      <a:pt x="134160" y="450490"/>
                    </a:cubicBezTo>
                    <a:cubicBezTo>
                      <a:pt x="139209" y="440108"/>
                      <a:pt x="125398" y="425535"/>
                      <a:pt x="121683" y="417439"/>
                    </a:cubicBezTo>
                    <a:cubicBezTo>
                      <a:pt x="116253" y="405999"/>
                      <a:pt x="113015" y="393617"/>
                      <a:pt x="112158" y="380958"/>
                    </a:cubicBezTo>
                    <a:cubicBezTo>
                      <a:pt x="93013" y="377805"/>
                      <a:pt x="76058" y="366870"/>
                      <a:pt x="65294" y="350764"/>
                    </a:cubicBezTo>
                    <a:cubicBezTo>
                      <a:pt x="49198" y="327236"/>
                      <a:pt x="38053" y="284089"/>
                      <a:pt x="51959" y="250560"/>
                    </a:cubicBezTo>
                    <a:cubicBezTo>
                      <a:pt x="53008" y="247989"/>
                      <a:pt x="58437" y="242845"/>
                      <a:pt x="59294" y="238845"/>
                    </a:cubicBezTo>
                    <a:cubicBezTo>
                      <a:pt x="60818" y="230939"/>
                      <a:pt x="56342" y="220462"/>
                      <a:pt x="56056" y="212080"/>
                    </a:cubicBezTo>
                    <a:cubicBezTo>
                      <a:pt x="54531" y="169026"/>
                      <a:pt x="63295" y="131974"/>
                      <a:pt x="92251" y="119020"/>
                    </a:cubicBezTo>
                    <a:cubicBezTo>
                      <a:pt x="104062" y="72157"/>
                      <a:pt x="146162" y="56536"/>
                      <a:pt x="185786" y="33295"/>
                    </a:cubicBezTo>
                    <a:cubicBezTo>
                      <a:pt x="201026" y="25094"/>
                      <a:pt x="216933" y="18245"/>
                      <a:pt x="233411" y="12817"/>
                    </a:cubicBezTo>
                    <a:cubicBezTo>
                      <a:pt x="293990" y="-9472"/>
                      <a:pt x="386859" y="-5281"/>
                      <a:pt x="437151" y="32724"/>
                    </a:cubicBezTo>
                    <a:cubicBezTo>
                      <a:pt x="458487" y="48821"/>
                      <a:pt x="492491" y="82825"/>
                      <a:pt x="504683" y="107495"/>
                    </a:cubicBezTo>
                    <a:cubicBezTo>
                      <a:pt x="536877" y="172551"/>
                      <a:pt x="534591" y="281231"/>
                      <a:pt x="512113" y="360384"/>
                    </a:cubicBezTo>
                    <a:cubicBezTo>
                      <a:pt x="508684" y="373719"/>
                      <a:pt x="504112" y="386749"/>
                      <a:pt x="498491" y="399341"/>
                    </a:cubicBezTo>
                    <a:cubicBezTo>
                      <a:pt x="494301" y="408294"/>
                      <a:pt x="480966" y="426106"/>
                      <a:pt x="482585" y="433917"/>
                    </a:cubicBezTo>
                    <a:cubicBezTo>
                      <a:pt x="484204" y="441727"/>
                      <a:pt x="512874" y="463825"/>
                      <a:pt x="518970" y="469731"/>
                    </a:cubicBezTo>
                    <a:cubicBezTo>
                      <a:pt x="530020" y="480399"/>
                      <a:pt x="551070" y="494495"/>
                      <a:pt x="552785" y="507831"/>
                    </a:cubicBezTo>
                    <a:cubicBezTo>
                      <a:pt x="554498" y="521166"/>
                      <a:pt x="546402" y="541644"/>
                      <a:pt x="542307" y="555456"/>
                    </a:cubicBezTo>
                    <a:cubicBezTo>
                      <a:pt x="528495" y="601557"/>
                      <a:pt x="515066" y="644229"/>
                      <a:pt x="499445" y="685281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80D196-F870-0862-D82F-3B8D2F9F6C13}"/>
                  </a:ext>
                </a:extLst>
              </p:cNvPr>
              <p:cNvSpPr/>
              <p:nvPr/>
            </p:nvSpPr>
            <p:spPr>
              <a:xfrm>
                <a:off x="9633285" y="5072991"/>
                <a:ext cx="25729" cy="32848"/>
              </a:xfrm>
              <a:custGeom>
                <a:avLst/>
                <a:gdLst>
                  <a:gd name="connsiteX0" fmla="*/ 336 w 25729"/>
                  <a:gd name="connsiteY0" fmla="*/ 2284 h 32848"/>
                  <a:gd name="connsiteX1" fmla="*/ 25197 w 25729"/>
                  <a:gd name="connsiteY1" fmla="*/ 2951 h 32848"/>
                  <a:gd name="connsiteX2" fmla="*/ 10528 w 25729"/>
                  <a:gd name="connsiteY2" fmla="*/ 32098 h 32848"/>
                  <a:gd name="connsiteX3" fmla="*/ 3955 w 25729"/>
                  <a:gd name="connsiteY3" fmla="*/ 30859 h 32848"/>
                  <a:gd name="connsiteX4" fmla="*/ 336 w 25729"/>
                  <a:gd name="connsiteY4" fmla="*/ 2284 h 3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29" h="32848">
                    <a:moveTo>
                      <a:pt x="336" y="2284"/>
                    </a:moveTo>
                    <a:cubicBezTo>
                      <a:pt x="2146" y="-1"/>
                      <a:pt x="11766" y="-3526"/>
                      <a:pt x="25197" y="2951"/>
                    </a:cubicBezTo>
                    <a:cubicBezTo>
                      <a:pt x="25197" y="2951"/>
                      <a:pt x="9195" y="5618"/>
                      <a:pt x="10528" y="32098"/>
                    </a:cubicBezTo>
                    <a:lnTo>
                      <a:pt x="3955" y="30859"/>
                    </a:lnTo>
                    <a:cubicBezTo>
                      <a:pt x="3955" y="30859"/>
                      <a:pt x="-2902" y="6761"/>
                      <a:pt x="336" y="2284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B6181C6-7A99-F543-D211-F3CCDC42D525}"/>
                  </a:ext>
                </a:extLst>
              </p:cNvPr>
              <p:cNvSpPr/>
              <p:nvPr/>
            </p:nvSpPr>
            <p:spPr>
              <a:xfrm>
                <a:off x="9735879" y="5297006"/>
                <a:ext cx="14672" cy="14669"/>
              </a:xfrm>
              <a:custGeom>
                <a:avLst/>
                <a:gdLst>
                  <a:gd name="connsiteX0" fmla="*/ 14138 w 14672"/>
                  <a:gd name="connsiteY0" fmla="*/ 6489 h 14669"/>
                  <a:gd name="connsiteX1" fmla="*/ 6899 w 14672"/>
                  <a:gd name="connsiteY1" fmla="*/ 13919 h 14669"/>
                  <a:gd name="connsiteX2" fmla="*/ -531 w 14672"/>
                  <a:gd name="connsiteY2" fmla="*/ 6679 h 14669"/>
                  <a:gd name="connsiteX3" fmla="*/ 6708 w 14672"/>
                  <a:gd name="connsiteY3" fmla="*/ -750 h 14669"/>
                  <a:gd name="connsiteX4" fmla="*/ 6804 w 14672"/>
                  <a:gd name="connsiteY4" fmla="*/ -750 h 14669"/>
                  <a:gd name="connsiteX5" fmla="*/ 14138 w 14672"/>
                  <a:gd name="connsiteY5" fmla="*/ 6394 h 14669"/>
                  <a:gd name="connsiteX6" fmla="*/ 14138 w 14672"/>
                  <a:gd name="connsiteY6" fmla="*/ 6489 h 1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72" h="14669">
                    <a:moveTo>
                      <a:pt x="14138" y="6489"/>
                    </a:moveTo>
                    <a:cubicBezTo>
                      <a:pt x="14233" y="10537"/>
                      <a:pt x="10994" y="13862"/>
                      <a:pt x="6899" y="13919"/>
                    </a:cubicBezTo>
                    <a:cubicBezTo>
                      <a:pt x="2803" y="13966"/>
                      <a:pt x="-436" y="10727"/>
                      <a:pt x="-531" y="6679"/>
                    </a:cubicBezTo>
                    <a:cubicBezTo>
                      <a:pt x="-626" y="2631"/>
                      <a:pt x="2612" y="-693"/>
                      <a:pt x="6708" y="-750"/>
                    </a:cubicBezTo>
                    <a:cubicBezTo>
                      <a:pt x="6708" y="-750"/>
                      <a:pt x="6804" y="-750"/>
                      <a:pt x="6804" y="-750"/>
                    </a:cubicBezTo>
                    <a:cubicBezTo>
                      <a:pt x="10804" y="-797"/>
                      <a:pt x="14043" y="2393"/>
                      <a:pt x="14138" y="6394"/>
                    </a:cubicBezTo>
                    <a:cubicBezTo>
                      <a:pt x="14138" y="6422"/>
                      <a:pt x="14138" y="6460"/>
                      <a:pt x="14138" y="6489"/>
                    </a:cubicBezTo>
                  </a:path>
                </a:pathLst>
              </a:custGeom>
              <a:solidFill>
                <a:srgbClr val="1D19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601A493-450B-63A7-8147-CACBC6B1BC14}"/>
                  </a:ext>
                </a:extLst>
              </p:cNvPr>
              <p:cNvSpPr/>
              <p:nvPr/>
            </p:nvSpPr>
            <p:spPr>
              <a:xfrm>
                <a:off x="9743215" y="5330820"/>
                <a:ext cx="14668" cy="14668"/>
              </a:xfrm>
              <a:custGeom>
                <a:avLst/>
                <a:gdLst>
                  <a:gd name="connsiteX0" fmla="*/ 14136 w 14668"/>
                  <a:gd name="connsiteY0" fmla="*/ 6584 h 14668"/>
                  <a:gd name="connsiteX1" fmla="*/ 6802 w 14668"/>
                  <a:gd name="connsiteY1" fmla="*/ 13918 h 14668"/>
                  <a:gd name="connsiteX2" fmla="*/ -533 w 14668"/>
                  <a:gd name="connsiteY2" fmla="*/ 6584 h 14668"/>
                  <a:gd name="connsiteX3" fmla="*/ 6802 w 14668"/>
                  <a:gd name="connsiteY3" fmla="*/ -750 h 14668"/>
                  <a:gd name="connsiteX4" fmla="*/ 14136 w 14668"/>
                  <a:gd name="connsiteY4" fmla="*/ 6584 h 1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" h="14668">
                    <a:moveTo>
                      <a:pt x="14136" y="6584"/>
                    </a:moveTo>
                    <a:cubicBezTo>
                      <a:pt x="14136" y="10632"/>
                      <a:pt x="10897" y="13918"/>
                      <a:pt x="6802" y="13918"/>
                    </a:cubicBezTo>
                    <a:cubicBezTo>
                      <a:pt x="2705" y="13918"/>
                      <a:pt x="-533" y="10632"/>
                      <a:pt x="-533" y="6584"/>
                    </a:cubicBezTo>
                    <a:cubicBezTo>
                      <a:pt x="-533" y="2536"/>
                      <a:pt x="2705" y="-750"/>
                      <a:pt x="6802" y="-750"/>
                    </a:cubicBezTo>
                    <a:cubicBezTo>
                      <a:pt x="10897" y="-750"/>
                      <a:pt x="14136" y="2536"/>
                      <a:pt x="14136" y="6584"/>
                    </a:cubicBezTo>
                  </a:path>
                </a:pathLst>
              </a:custGeom>
              <a:solidFill>
                <a:srgbClr val="1D19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78D7F75-2D8D-7315-68AA-B8E7655A716F}"/>
                </a:ext>
              </a:extLst>
            </p:cNvPr>
            <p:cNvSpPr txBox="1"/>
            <p:nvPr/>
          </p:nvSpPr>
          <p:spPr>
            <a:xfrm>
              <a:off x="7834686" y="5274211"/>
              <a:ext cx="679496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Jenkins</a:t>
              </a: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6228475-3B94-5FB9-9615-2F7C3B71C6A6}"/>
              </a:ext>
            </a:extLst>
          </p:cNvPr>
          <p:cNvSpPr/>
          <p:nvPr/>
        </p:nvSpPr>
        <p:spPr>
          <a:xfrm flipH="1">
            <a:off x="1591" y="1554178"/>
            <a:ext cx="12188823" cy="54864"/>
          </a:xfrm>
          <a:prstGeom prst="rect">
            <a:avLst/>
          </a:prstGeom>
          <a:gradFill>
            <a:gsLst>
              <a:gs pos="0">
                <a:schemeClr val="accent1"/>
              </a:gs>
              <a:gs pos="98851">
                <a:schemeClr val="bg1"/>
              </a:gs>
              <a:gs pos="2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Metropoli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0AFD888-A2B2-A213-75E8-8CDF59B730A1}"/>
              </a:ext>
            </a:extLst>
          </p:cNvPr>
          <p:cNvSpPr/>
          <p:nvPr/>
        </p:nvSpPr>
        <p:spPr>
          <a:xfrm>
            <a:off x="1430" y="5712878"/>
            <a:ext cx="12188823" cy="54864"/>
          </a:xfrm>
          <a:prstGeom prst="rect">
            <a:avLst/>
          </a:prstGeom>
          <a:gradFill>
            <a:gsLst>
              <a:gs pos="0">
                <a:schemeClr val="accent1"/>
              </a:gs>
              <a:gs pos="98851">
                <a:schemeClr val="bg1"/>
              </a:gs>
              <a:gs pos="2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6152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26A45-599A-7E49-814F-F364F8AF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Actuator Kubernetes Liveness Check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820175-997B-8A4A-8949-33B7E92A4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Kubernetes restarts containers that fail a series of liveness checks in a time interval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3C76E-2581-C041-B4AB-7E5A9CE0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600200"/>
            <a:ext cx="10972801" cy="41823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AF43F-A177-92E4-BD3A-BFEB2AAE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228CD-F98B-3551-FBDB-8894909FCF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26A45-599A-7E49-814F-F364F8AF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Actuator Kubernetes Liveness Check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820175-997B-8A4A-8949-33B7E92A4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Kubernetes sends network traffic to containers with passing liveness checks</a:t>
            </a:r>
          </a:p>
          <a:p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8576E5-FEE2-0948-AF2A-36D74F4A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600200"/>
            <a:ext cx="10972801" cy="42215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739D99-D932-3A89-920B-82DD6E71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45764-E12E-EC2D-1EBB-CFA7DA084A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0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3AA7-2FEC-C840-A68C-61DB3AF2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Default Health Check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96FD6-6676-C54F-8C39-543DA98575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5800725" cy="5029200"/>
          </a:xfrm>
        </p:spPr>
        <p:txBody>
          <a:bodyPr/>
          <a:lstStyle/>
          <a:p>
            <a:r>
              <a:rPr lang="en-US"/>
              <a:t>Spring Boot ships with 16 auto-configured health checks for commonly used dependencies, such as databases, message queues, caches, etc.</a:t>
            </a:r>
          </a:p>
          <a:p>
            <a:r>
              <a:rPr lang="en-US" b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Health Indicators</a:t>
            </a:r>
            <a:r>
              <a:rPr lang="en-US" b="1">
                <a:solidFill>
                  <a:schemeClr val="accent5"/>
                </a:solidFill>
              </a:rPr>
              <a:t> </a:t>
            </a:r>
            <a:r>
              <a:rPr lang="en-US"/>
              <a:t>provide a simple mechanism to provide application- and environment-specific health checks.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68C77B-A14D-DF43-8B25-AE1579F2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2" y="89731"/>
            <a:ext cx="4306343" cy="6678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A26A8-2D29-A6F6-C1B8-4119976FFE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3" b="14783"/>
          <a:stretch/>
        </p:blipFill>
        <p:spPr>
          <a:xfrm>
            <a:off x="12137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6212" y="1033121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Health Check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81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6096000" y="1595761"/>
            <a:ext cx="2763915" cy="36664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8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F6928B-C83B-C5C9-7E49-BF4CEA3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/>
          <a:stretch/>
        </p:blipFill>
        <p:spPr>
          <a:xfrm>
            <a:off x="2413322" y="630820"/>
            <a:ext cx="9778678" cy="5541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8C3003-886F-1749-B568-EE07A431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F64E6-4DE2-5843-9E17-ECE275974C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4876800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can an app </a:t>
            </a:r>
            <a:r>
              <a:rPr lang="en-US" b="1">
                <a:solidFill>
                  <a:schemeClr val="accent5"/>
                </a:solidFill>
              </a:rPr>
              <a:t>expose</a:t>
            </a:r>
            <a:r>
              <a:rPr lang="en-US"/>
              <a:t> metrics on its internal state?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can metrics be </a:t>
            </a:r>
            <a:r>
              <a:rPr lang="en-US" b="1">
                <a:solidFill>
                  <a:schemeClr val="accent5"/>
                </a:solidFill>
              </a:rPr>
              <a:t>tagged</a:t>
            </a:r>
            <a:r>
              <a:rPr lang="en-US"/>
              <a:t> to make analysis and </a:t>
            </a:r>
            <a:r>
              <a:rPr lang="en-US" b="1">
                <a:solidFill>
                  <a:schemeClr val="accent5"/>
                </a:solidFill>
              </a:rPr>
              <a:t>dashboarding</a:t>
            </a:r>
            <a:r>
              <a:rPr lang="en-US" b="1"/>
              <a:t> </a:t>
            </a:r>
            <a:r>
              <a:rPr lang="en-US"/>
              <a:t>easy?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to </a:t>
            </a:r>
            <a:r>
              <a:rPr lang="en-US" b="1">
                <a:solidFill>
                  <a:schemeClr val="accent5"/>
                </a:solidFill>
              </a:rPr>
              <a:t>alert</a:t>
            </a:r>
            <a:r>
              <a:rPr lang="en-US"/>
              <a:t> on metrics?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319317-1C1A-BAEE-A386-9BB60DC4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980708-3292-37C4-7B57-D6618D865C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41251-3FC0-AF49-9A0E-A7050062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Metric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03035-97AF-AE43-A78C-E8A170BDAA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9616633" cy="5029200"/>
          </a:xfrm>
        </p:spPr>
        <p:txBody>
          <a:bodyPr/>
          <a:lstStyle/>
          <a:p>
            <a:r>
              <a:rPr lang="en-US" b="1">
                <a:solidFill>
                  <a:schemeClr val="accent5"/>
                </a:solidFill>
              </a:rPr>
              <a:t>Counter</a:t>
            </a:r>
            <a:r>
              <a:rPr lang="en-US"/>
              <a:t> − always going up until resent back to 0.</a:t>
            </a:r>
          </a:p>
          <a:p>
            <a:r>
              <a:rPr lang="en-US" b="1">
                <a:solidFill>
                  <a:schemeClr val="accent5"/>
                </a:solidFill>
              </a:rPr>
              <a:t>Gauge</a:t>
            </a:r>
            <a:r>
              <a:rPr lang="en-US"/>
              <a:t> − current value of a measure that ranges over a min and a max.</a:t>
            </a:r>
          </a:p>
          <a:p>
            <a:r>
              <a:rPr lang="en-US" b="1">
                <a:solidFill>
                  <a:schemeClr val="accent5"/>
                </a:solidFill>
              </a:rPr>
              <a:t>Timer</a:t>
            </a:r>
            <a:r>
              <a:rPr lang="en-US"/>
              <a:t> − measures how long something took.</a:t>
            </a:r>
          </a:p>
          <a:p>
            <a:r>
              <a:rPr lang="en-CA" b="1">
                <a:solidFill>
                  <a:schemeClr val="accent5"/>
                </a:solidFill>
              </a:rPr>
              <a:t>Event Distributions &amp; Histograms  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FF93D-7DD5-194E-8B25-23ED46A3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714778"/>
            <a:ext cx="11106636" cy="12905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D7F5-CAE8-FA2D-13DD-617B60B1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CF31-B2A0-F0E7-1480-DD75B8BC969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Widescreen</PresentationFormat>
  <Paragraphs>159</Paragraphs>
  <Slides>22</Slides>
  <Notes>21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Metropolis</vt:lpstr>
      <vt:lpstr>Metropolis Light</vt:lpstr>
      <vt:lpstr>Open Sans</vt:lpstr>
      <vt:lpstr>Segoe UI</vt:lpstr>
      <vt:lpstr>Segoe UI Semibold</vt:lpstr>
      <vt:lpstr>Office Theme</vt:lpstr>
      <vt:lpstr>PowerPoint Presentation</vt:lpstr>
      <vt:lpstr>Health Checks</vt:lpstr>
      <vt:lpstr>Spring Boot Actuator Kubernetes Liveness Check</vt:lpstr>
      <vt:lpstr>Spring Boot Actuator Kubernetes Liveness Check</vt:lpstr>
      <vt:lpstr>Spring Boot Default Health Check</vt:lpstr>
      <vt:lpstr>Health Check Demo</vt:lpstr>
      <vt:lpstr>Four types of observability </vt:lpstr>
      <vt:lpstr>The Problem Context</vt:lpstr>
      <vt:lpstr>Common Metric Types</vt:lpstr>
      <vt:lpstr>Micrometer.io</vt:lpstr>
      <vt:lpstr>Metrics Demo</vt:lpstr>
      <vt:lpstr>Four types of observability </vt:lpstr>
      <vt:lpstr>Troubleshooting latency issues</vt:lpstr>
      <vt:lpstr>Distributed Tracing</vt:lpstr>
      <vt:lpstr>Traces and Spans</vt:lpstr>
      <vt:lpstr>Distributed Tracing Demo</vt:lpstr>
      <vt:lpstr>Observability is easy on Azure Spring Apps</vt:lpstr>
      <vt:lpstr>Demo 6 Effortlessly observe Spring Apps</vt:lpstr>
      <vt:lpstr>Lab 4 Effortlessly monitor Spring Apps</vt:lpstr>
      <vt:lpstr>Automation Pipelines and gates on the path to prod dev/uat/staging, etc. Automation patterns − Blue green deployment and automated provisioning</vt:lpstr>
      <vt:lpstr>Demo 7 Automate blue green deployments</vt:lpstr>
      <vt:lpstr>Automate from idea to production​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gupta</dc:creator>
  <cp:lastModifiedBy>sudip gupta</cp:lastModifiedBy>
  <cp:revision>1</cp:revision>
  <dcterms:created xsi:type="dcterms:W3CDTF">2023-05-03T07:54:14Z</dcterms:created>
  <dcterms:modified xsi:type="dcterms:W3CDTF">2023-05-03T07:54:26Z</dcterms:modified>
</cp:coreProperties>
</file>